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4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5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8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7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7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72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93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6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4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blank formet\final first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blank formet\written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696" y="3275856"/>
            <a:ext cx="54726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 </a:t>
            </a:r>
            <a:r>
              <a:rPr lang="en-IN" sz="1200" b="1" dirty="0" err="1"/>
              <a:t>राष्ट्रीय</a:t>
            </a:r>
            <a:r>
              <a:rPr lang="en-IN" sz="1200" b="1" dirty="0"/>
              <a:t> </a:t>
            </a:r>
            <a:r>
              <a:rPr lang="en-IN" sz="1200" b="1" dirty="0" err="1" smtClean="0"/>
              <a:t>समाचार</a:t>
            </a:r>
            <a:endParaRPr lang="en-IN" sz="1200" b="1" dirty="0" smtClean="0"/>
          </a:p>
          <a:p>
            <a:endParaRPr lang="en-IN" sz="1200" dirty="0"/>
          </a:p>
          <a:p>
            <a:pPr marL="285750" indent="-285750">
              <a:buFont typeface="Arial" charset="0"/>
              <a:buChar char="•"/>
            </a:pPr>
            <a:r>
              <a:rPr lang="en-IN" sz="1200" b="1" dirty="0" err="1" smtClean="0"/>
              <a:t>दिल्ली</a:t>
            </a:r>
            <a:r>
              <a:rPr lang="en-IN" sz="1200" b="1" dirty="0" smtClean="0"/>
              <a:t> </a:t>
            </a:r>
            <a:r>
              <a:rPr lang="en-IN" sz="1200" b="1" dirty="0" err="1"/>
              <a:t>बजट</a:t>
            </a:r>
            <a:r>
              <a:rPr lang="en-IN" sz="1200" b="1" dirty="0"/>
              <a:t> 2026 </a:t>
            </a:r>
            <a:r>
              <a:rPr lang="en-IN" sz="1200" b="1" dirty="0" err="1"/>
              <a:t>में</a:t>
            </a:r>
            <a:r>
              <a:rPr lang="en-IN" sz="1200" b="1" dirty="0"/>
              <a:t> </a:t>
            </a:r>
            <a:r>
              <a:rPr lang="en-IN" sz="1200" b="1" dirty="0" err="1"/>
              <a:t>हरित</a:t>
            </a:r>
            <a:r>
              <a:rPr lang="en-IN" sz="1200" b="1" dirty="0"/>
              <a:t> </a:t>
            </a:r>
            <a:r>
              <a:rPr lang="en-IN" sz="1200" b="1" dirty="0" err="1"/>
              <a:t>विकास</a:t>
            </a:r>
            <a:r>
              <a:rPr lang="en-IN" sz="1200" b="1" dirty="0"/>
              <a:t> </a:t>
            </a:r>
            <a:r>
              <a:rPr lang="en-IN" sz="1200" b="1" dirty="0" err="1"/>
              <a:t>पर</a:t>
            </a:r>
            <a:r>
              <a:rPr lang="en-IN" sz="1200" b="1" dirty="0"/>
              <a:t> </a:t>
            </a:r>
            <a:r>
              <a:rPr lang="en-IN" sz="1200" b="1" dirty="0" err="1"/>
              <a:t>जोर</a:t>
            </a:r>
            <a:r>
              <a:rPr lang="en-IN" sz="1200" b="1" dirty="0"/>
              <a:t>:</a:t>
            </a:r>
            <a:r>
              <a:rPr lang="en-IN" sz="1200" dirty="0"/>
              <a:t> </a:t>
            </a:r>
            <a:r>
              <a:rPr lang="en-IN" sz="1200" dirty="0" err="1"/>
              <a:t>दिल्ली</a:t>
            </a:r>
            <a:r>
              <a:rPr lang="en-IN" sz="1200" dirty="0"/>
              <a:t> </a:t>
            </a:r>
            <a:r>
              <a:rPr lang="en-IN" sz="1200" dirty="0" err="1"/>
              <a:t>सरकार</a:t>
            </a:r>
            <a:r>
              <a:rPr lang="en-IN" sz="1200" dirty="0"/>
              <a:t> </a:t>
            </a:r>
            <a:r>
              <a:rPr lang="en-IN" sz="1200" dirty="0" err="1"/>
              <a:t>ने</a:t>
            </a:r>
            <a:r>
              <a:rPr lang="en-IN" sz="1200" dirty="0"/>
              <a:t> ₹1,03,700 </a:t>
            </a:r>
            <a:r>
              <a:rPr lang="en-IN" sz="1200" dirty="0" err="1"/>
              <a:t>करोड</a:t>
            </a:r>
            <a:r>
              <a:rPr lang="en-IN" sz="1200" dirty="0"/>
              <a:t>़ </a:t>
            </a:r>
            <a:r>
              <a:rPr lang="en-IN" sz="1200" dirty="0" err="1"/>
              <a:t>का</a:t>
            </a:r>
            <a:r>
              <a:rPr lang="en-IN" sz="1200" dirty="0"/>
              <a:t> </a:t>
            </a:r>
            <a:r>
              <a:rPr lang="en-IN" sz="1200" dirty="0" err="1"/>
              <a:t>बजट</a:t>
            </a:r>
            <a:r>
              <a:rPr lang="en-IN" sz="1200" dirty="0"/>
              <a:t> </a:t>
            </a:r>
            <a:r>
              <a:rPr lang="en-IN" sz="1200" dirty="0" err="1"/>
              <a:t>पेश</a:t>
            </a:r>
            <a:r>
              <a:rPr lang="en-IN" sz="1200" dirty="0"/>
              <a:t> </a:t>
            </a:r>
            <a:r>
              <a:rPr lang="en-IN" sz="1200" dirty="0" err="1"/>
              <a:t>किया</a:t>
            </a:r>
            <a:r>
              <a:rPr lang="en-IN" sz="1200" dirty="0"/>
              <a:t>, </a:t>
            </a:r>
            <a:r>
              <a:rPr lang="en-IN" sz="1200" dirty="0" err="1"/>
              <a:t>जिसमें</a:t>
            </a:r>
            <a:r>
              <a:rPr lang="en-IN" sz="1200" dirty="0"/>
              <a:t> 21% </a:t>
            </a:r>
            <a:r>
              <a:rPr lang="en-IN" sz="1200" dirty="0" err="1"/>
              <a:t>राशि</a:t>
            </a:r>
            <a:r>
              <a:rPr lang="en-IN" sz="1200" dirty="0"/>
              <a:t> </a:t>
            </a:r>
            <a:r>
              <a:rPr lang="en-IN" sz="1200" dirty="0" err="1"/>
              <a:t>पर्यावरण</a:t>
            </a:r>
            <a:r>
              <a:rPr lang="en-IN" sz="1200" dirty="0"/>
              <a:t> </a:t>
            </a:r>
            <a:r>
              <a:rPr lang="en-IN" sz="1200" dirty="0" err="1"/>
              <a:t>और</a:t>
            </a:r>
            <a:r>
              <a:rPr lang="en-IN" sz="1200" dirty="0"/>
              <a:t> </a:t>
            </a:r>
            <a:r>
              <a:rPr lang="en-IN" sz="1200" dirty="0" err="1"/>
              <a:t>शिक्षा-स्वास्थ्य</a:t>
            </a:r>
            <a:r>
              <a:rPr lang="en-IN" sz="1200" dirty="0"/>
              <a:t> </a:t>
            </a:r>
            <a:r>
              <a:rPr lang="en-IN" sz="1200" dirty="0" err="1"/>
              <a:t>पर</a:t>
            </a:r>
            <a:r>
              <a:rPr lang="en-IN" sz="1200" dirty="0"/>
              <a:t> </a:t>
            </a:r>
            <a:r>
              <a:rPr lang="en-IN" sz="1200" dirty="0" err="1"/>
              <a:t>केंद्रित</a:t>
            </a:r>
            <a:r>
              <a:rPr lang="en-IN" sz="1200" dirty="0"/>
              <a:t> </a:t>
            </a:r>
            <a:r>
              <a:rPr lang="en-IN" sz="1200" dirty="0" err="1"/>
              <a:t>है</a:t>
            </a:r>
            <a:r>
              <a:rPr lang="en-IN" sz="12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200" dirty="0"/>
          </a:p>
          <a:p>
            <a:r>
              <a:rPr lang="en-IN" sz="1200" dirty="0"/>
              <a:t> </a:t>
            </a:r>
            <a:r>
              <a:rPr lang="en-IN" sz="1200" b="1" dirty="0" err="1" smtClean="0"/>
              <a:t>राज्य</a:t>
            </a:r>
            <a:r>
              <a:rPr lang="en-IN" sz="1200" b="1" dirty="0" smtClean="0"/>
              <a:t> </a:t>
            </a:r>
            <a:r>
              <a:rPr lang="en-IN" sz="1200" b="1" dirty="0" err="1" smtClean="0"/>
              <a:t>समाचार</a:t>
            </a:r>
            <a:endParaRPr lang="en-IN" sz="1200" b="1" dirty="0" smtClean="0"/>
          </a:p>
          <a:p>
            <a:endParaRPr lang="en-IN" sz="1200" dirty="0"/>
          </a:p>
          <a:p>
            <a:pPr marL="285750" indent="-285750">
              <a:buFont typeface="Arial" charset="0"/>
              <a:buChar char="•"/>
            </a:pPr>
            <a:r>
              <a:rPr lang="en-IN" sz="1200" b="1" dirty="0" err="1" smtClean="0"/>
              <a:t>गुजरात</a:t>
            </a:r>
            <a:r>
              <a:rPr lang="en-IN" sz="1200" b="1" dirty="0" smtClean="0"/>
              <a:t> </a:t>
            </a:r>
            <a:r>
              <a:rPr lang="en-IN" sz="1200" b="1" dirty="0" err="1"/>
              <a:t>ने</a:t>
            </a:r>
            <a:r>
              <a:rPr lang="en-IN" sz="1200" b="1" dirty="0"/>
              <a:t> </a:t>
            </a:r>
            <a:r>
              <a:rPr lang="en-IN" sz="1200" b="1" dirty="0" err="1"/>
              <a:t>सुगम</a:t>
            </a:r>
            <a:r>
              <a:rPr lang="en-IN" sz="1200" b="1" dirty="0"/>
              <a:t> </a:t>
            </a:r>
            <a:r>
              <a:rPr lang="en-IN" sz="1200" b="1" dirty="0" err="1"/>
              <a:t>डिजिटल</a:t>
            </a:r>
            <a:r>
              <a:rPr lang="en-IN" sz="1200" b="1" dirty="0"/>
              <a:t> </a:t>
            </a:r>
            <a:r>
              <a:rPr lang="en-IN" sz="1200" b="1" dirty="0" err="1"/>
              <a:t>पहल</a:t>
            </a:r>
            <a:r>
              <a:rPr lang="en-IN" sz="1200" b="1" dirty="0"/>
              <a:t> </a:t>
            </a:r>
            <a:r>
              <a:rPr lang="en-IN" sz="1200" b="1" dirty="0" err="1"/>
              <a:t>शुरू</a:t>
            </a:r>
            <a:r>
              <a:rPr lang="en-IN" sz="1200" b="1" dirty="0"/>
              <a:t> </a:t>
            </a:r>
            <a:r>
              <a:rPr lang="en-IN" sz="1200" b="1" dirty="0" err="1"/>
              <a:t>की</a:t>
            </a:r>
            <a:r>
              <a:rPr lang="en-IN" sz="1200" b="1" dirty="0"/>
              <a:t>:</a:t>
            </a:r>
            <a:r>
              <a:rPr lang="en-IN" sz="1200" dirty="0"/>
              <a:t> </a:t>
            </a:r>
            <a:r>
              <a:rPr lang="en-IN" sz="1200" dirty="0" err="1"/>
              <a:t>गुजरात</a:t>
            </a:r>
            <a:r>
              <a:rPr lang="en-IN" sz="1200" dirty="0"/>
              <a:t> </a:t>
            </a:r>
            <a:r>
              <a:rPr lang="en-IN" sz="1200" dirty="0" err="1"/>
              <a:t>सरकार</a:t>
            </a:r>
            <a:r>
              <a:rPr lang="en-IN" sz="1200" dirty="0"/>
              <a:t> </a:t>
            </a:r>
            <a:r>
              <a:rPr lang="en-IN" sz="1200" dirty="0" err="1"/>
              <a:t>ने</a:t>
            </a:r>
            <a:r>
              <a:rPr lang="en-IN" sz="1200" dirty="0"/>
              <a:t> 20 </a:t>
            </a:r>
            <a:r>
              <a:rPr lang="en-IN" sz="1200" dirty="0" err="1"/>
              <a:t>सेवाओं</a:t>
            </a:r>
            <a:r>
              <a:rPr lang="en-IN" sz="1200" dirty="0"/>
              <a:t> </a:t>
            </a:r>
            <a:r>
              <a:rPr lang="en-IN" sz="1200" dirty="0" err="1"/>
              <a:t>को</a:t>
            </a:r>
            <a:r>
              <a:rPr lang="en-IN" sz="1200" dirty="0"/>
              <a:t> </a:t>
            </a:r>
            <a:r>
              <a:rPr lang="en-IN" sz="1200" dirty="0" err="1"/>
              <a:t>डिजिटल</a:t>
            </a:r>
            <a:r>
              <a:rPr lang="en-IN" sz="1200" dirty="0"/>
              <a:t> </a:t>
            </a:r>
            <a:r>
              <a:rPr lang="en-IN" sz="1200" dirty="0" err="1"/>
              <a:t>बनाकर</a:t>
            </a:r>
            <a:r>
              <a:rPr lang="en-IN" sz="1200" dirty="0"/>
              <a:t> </a:t>
            </a:r>
            <a:r>
              <a:rPr lang="en-IN" sz="1200" dirty="0" err="1"/>
              <a:t>फेसलेस</a:t>
            </a:r>
            <a:r>
              <a:rPr lang="en-IN" sz="1200" dirty="0"/>
              <a:t>, </a:t>
            </a:r>
            <a:r>
              <a:rPr lang="en-IN" sz="1200" dirty="0" err="1"/>
              <a:t>कैशलेस</a:t>
            </a:r>
            <a:r>
              <a:rPr lang="en-IN" sz="1200" dirty="0"/>
              <a:t> </a:t>
            </a:r>
            <a:r>
              <a:rPr lang="en-IN" sz="1200" dirty="0" err="1"/>
              <a:t>और</a:t>
            </a:r>
            <a:r>
              <a:rPr lang="en-IN" sz="1200" dirty="0"/>
              <a:t> </a:t>
            </a:r>
            <a:r>
              <a:rPr lang="en-IN" sz="1200" dirty="0" err="1"/>
              <a:t>पेपरलेस</a:t>
            </a:r>
            <a:r>
              <a:rPr lang="en-IN" sz="1200" dirty="0"/>
              <a:t> </a:t>
            </a:r>
            <a:r>
              <a:rPr lang="en-IN" sz="1200" dirty="0" err="1"/>
              <a:t>शासन</a:t>
            </a:r>
            <a:r>
              <a:rPr lang="en-IN" sz="1200" dirty="0"/>
              <a:t> </a:t>
            </a:r>
            <a:r>
              <a:rPr lang="en-IN" sz="1200" dirty="0" err="1"/>
              <a:t>को</a:t>
            </a:r>
            <a:r>
              <a:rPr lang="en-IN" sz="1200" dirty="0"/>
              <a:t> </a:t>
            </a:r>
            <a:r>
              <a:rPr lang="en-IN" sz="1200" dirty="0" err="1"/>
              <a:t>बढ़ावा</a:t>
            </a:r>
            <a:r>
              <a:rPr lang="en-IN" sz="1200" dirty="0"/>
              <a:t> </a:t>
            </a:r>
            <a:r>
              <a:rPr lang="en-IN" sz="1200" dirty="0" err="1"/>
              <a:t>दिया</a:t>
            </a:r>
            <a:r>
              <a:rPr lang="en-IN" sz="12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200" dirty="0"/>
          </a:p>
          <a:p>
            <a:r>
              <a:rPr lang="en-IN" sz="1200" dirty="0"/>
              <a:t> </a:t>
            </a:r>
            <a:r>
              <a:rPr lang="en-IN" sz="1200" b="1" dirty="0" err="1"/>
              <a:t>अंतर्राष्ट्रीय</a:t>
            </a:r>
            <a:r>
              <a:rPr lang="en-IN" sz="1200" b="1" dirty="0"/>
              <a:t> </a:t>
            </a:r>
            <a:r>
              <a:rPr lang="en-IN" sz="1200" b="1" dirty="0" err="1" smtClean="0"/>
              <a:t>समाचार</a:t>
            </a:r>
            <a:endParaRPr lang="en-IN" sz="1200" b="1" dirty="0" smtClean="0"/>
          </a:p>
          <a:p>
            <a:endParaRPr lang="en-IN" sz="1200" dirty="0"/>
          </a:p>
          <a:p>
            <a:pPr marL="285750" indent="-285750">
              <a:buFont typeface="Arial" charset="0"/>
              <a:buChar char="•"/>
            </a:pPr>
            <a:r>
              <a:rPr lang="en-IN" sz="1200" b="1" dirty="0" err="1" smtClean="0"/>
              <a:t>अमेरिका</a:t>
            </a:r>
            <a:r>
              <a:rPr lang="en-IN" sz="1200" b="1" dirty="0" smtClean="0"/>
              <a:t> </a:t>
            </a:r>
            <a:r>
              <a:rPr lang="en-IN" sz="1200" b="1" dirty="0" err="1"/>
              <a:t>ने</a:t>
            </a:r>
            <a:r>
              <a:rPr lang="en-IN" sz="1200" b="1" dirty="0"/>
              <a:t> </a:t>
            </a:r>
            <a:r>
              <a:rPr lang="en-IN" sz="1200" b="1" dirty="0" err="1"/>
              <a:t>ईरान</a:t>
            </a:r>
            <a:r>
              <a:rPr lang="en-IN" sz="1200" b="1" dirty="0"/>
              <a:t> </a:t>
            </a:r>
            <a:r>
              <a:rPr lang="en-IN" sz="1200" b="1" dirty="0" err="1"/>
              <a:t>पर</a:t>
            </a:r>
            <a:r>
              <a:rPr lang="en-IN" sz="1200" b="1" dirty="0"/>
              <a:t> </a:t>
            </a:r>
            <a:r>
              <a:rPr lang="en-IN" sz="1200" b="1" dirty="0" err="1"/>
              <a:t>हमले</a:t>
            </a:r>
            <a:r>
              <a:rPr lang="en-IN" sz="1200" b="1" dirty="0"/>
              <a:t> </a:t>
            </a:r>
            <a:r>
              <a:rPr lang="en-IN" sz="1200" b="1" dirty="0" err="1"/>
              <a:t>टाले</a:t>
            </a:r>
            <a:r>
              <a:rPr lang="en-IN" sz="1200" b="1" dirty="0"/>
              <a:t>:</a:t>
            </a:r>
            <a:r>
              <a:rPr lang="en-IN" sz="1200" dirty="0"/>
              <a:t> </a:t>
            </a:r>
            <a:r>
              <a:rPr lang="en-IN" sz="1200" dirty="0" err="1"/>
              <a:t>राष्ट्रपति</a:t>
            </a:r>
            <a:r>
              <a:rPr lang="en-IN" sz="1200" dirty="0"/>
              <a:t> </a:t>
            </a:r>
            <a:r>
              <a:rPr lang="en-IN" sz="1200" dirty="0" err="1"/>
              <a:t>डोनाल्ड</a:t>
            </a:r>
            <a:r>
              <a:rPr lang="en-IN" sz="1200" dirty="0"/>
              <a:t> </a:t>
            </a:r>
            <a:r>
              <a:rPr lang="en-IN" sz="1200" dirty="0" err="1"/>
              <a:t>ट्रंप</a:t>
            </a:r>
            <a:r>
              <a:rPr lang="en-IN" sz="1200" dirty="0"/>
              <a:t> </a:t>
            </a:r>
            <a:r>
              <a:rPr lang="en-IN" sz="1200" dirty="0" err="1"/>
              <a:t>ने</a:t>
            </a:r>
            <a:r>
              <a:rPr lang="en-IN" sz="1200" dirty="0"/>
              <a:t> 23 </a:t>
            </a:r>
            <a:r>
              <a:rPr lang="en-IN" sz="1200" dirty="0" err="1"/>
              <a:t>मार्च</a:t>
            </a:r>
            <a:r>
              <a:rPr lang="en-IN" sz="1200" dirty="0"/>
              <a:t> 2026 </a:t>
            </a:r>
            <a:r>
              <a:rPr lang="en-IN" sz="1200" dirty="0" err="1"/>
              <a:t>को</a:t>
            </a:r>
            <a:r>
              <a:rPr lang="en-IN" sz="1200" dirty="0"/>
              <a:t> </a:t>
            </a:r>
            <a:r>
              <a:rPr lang="en-IN" sz="1200" dirty="0" err="1"/>
              <a:t>वार्ता</a:t>
            </a:r>
            <a:r>
              <a:rPr lang="en-IN" sz="1200" dirty="0"/>
              <a:t> </a:t>
            </a:r>
            <a:r>
              <a:rPr lang="en-IN" sz="1200" dirty="0" err="1"/>
              <a:t>के</a:t>
            </a:r>
            <a:r>
              <a:rPr lang="en-IN" sz="1200" dirty="0"/>
              <a:t> </a:t>
            </a:r>
            <a:r>
              <a:rPr lang="en-IN" sz="1200" dirty="0" err="1"/>
              <a:t>बीच</a:t>
            </a:r>
            <a:r>
              <a:rPr lang="en-IN" sz="1200" dirty="0"/>
              <a:t> </a:t>
            </a:r>
            <a:r>
              <a:rPr lang="en-IN" sz="1200" dirty="0" err="1"/>
              <a:t>सैन्य</a:t>
            </a:r>
            <a:r>
              <a:rPr lang="en-IN" sz="1200" dirty="0"/>
              <a:t> </a:t>
            </a:r>
            <a:r>
              <a:rPr lang="en-IN" sz="1200" dirty="0" err="1"/>
              <a:t>कार्रवाई</a:t>
            </a:r>
            <a:r>
              <a:rPr lang="en-IN" sz="1200" dirty="0"/>
              <a:t> </a:t>
            </a:r>
            <a:r>
              <a:rPr lang="en-IN" sz="1200" dirty="0" err="1"/>
              <a:t>टाल</a:t>
            </a:r>
            <a:r>
              <a:rPr lang="en-IN" sz="1200" dirty="0"/>
              <a:t> </a:t>
            </a:r>
            <a:r>
              <a:rPr lang="en-IN" sz="1200" dirty="0" err="1"/>
              <a:t>दी</a:t>
            </a:r>
            <a:r>
              <a:rPr lang="en-IN" sz="1200" dirty="0"/>
              <a:t>, </a:t>
            </a:r>
            <a:r>
              <a:rPr lang="en-IN" sz="1200" dirty="0" err="1"/>
              <a:t>जिससे</a:t>
            </a:r>
            <a:r>
              <a:rPr lang="en-IN" sz="1200" dirty="0"/>
              <a:t> </a:t>
            </a:r>
            <a:r>
              <a:rPr lang="en-IN" sz="1200" dirty="0" err="1"/>
              <a:t>वैश्विक</a:t>
            </a:r>
            <a:r>
              <a:rPr lang="en-IN" sz="1200" dirty="0"/>
              <a:t> </a:t>
            </a:r>
            <a:r>
              <a:rPr lang="en-IN" sz="1200" dirty="0" err="1"/>
              <a:t>तनाव</a:t>
            </a:r>
            <a:r>
              <a:rPr lang="en-IN" sz="1200" dirty="0"/>
              <a:t> </a:t>
            </a:r>
            <a:r>
              <a:rPr lang="en-IN" sz="1200" dirty="0" err="1"/>
              <a:t>और</a:t>
            </a:r>
            <a:r>
              <a:rPr lang="en-IN" sz="1200" dirty="0"/>
              <a:t> </a:t>
            </a:r>
            <a:r>
              <a:rPr lang="en-IN" sz="1200" dirty="0" err="1"/>
              <a:t>तेल</a:t>
            </a:r>
            <a:r>
              <a:rPr lang="en-IN" sz="1200" dirty="0"/>
              <a:t> </a:t>
            </a:r>
            <a:r>
              <a:rPr lang="en-IN" sz="1200" dirty="0" err="1"/>
              <a:t>कीमतें</a:t>
            </a:r>
            <a:r>
              <a:rPr lang="en-IN" sz="1200" dirty="0"/>
              <a:t> </a:t>
            </a:r>
            <a:r>
              <a:rPr lang="en-IN" sz="1200" dirty="0" err="1"/>
              <a:t>कम</a:t>
            </a:r>
            <a:r>
              <a:rPr lang="en-IN" sz="1200" dirty="0"/>
              <a:t> </a:t>
            </a:r>
            <a:r>
              <a:rPr lang="en-IN" sz="1200" dirty="0" err="1"/>
              <a:t>हुईं</a:t>
            </a:r>
            <a:r>
              <a:rPr lang="en-IN" sz="12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200" dirty="0"/>
          </a:p>
          <a:p>
            <a:r>
              <a:rPr lang="en-IN" sz="1200" b="1" dirty="0"/>
              <a:t> </a:t>
            </a:r>
            <a:r>
              <a:rPr lang="en-IN" sz="1200" b="1" dirty="0" err="1"/>
              <a:t>बैंकिंग</a:t>
            </a:r>
            <a:r>
              <a:rPr lang="en-IN" sz="1200" b="1" dirty="0"/>
              <a:t> </a:t>
            </a:r>
            <a:r>
              <a:rPr lang="en-IN" sz="1200" b="1" dirty="0" err="1" smtClean="0"/>
              <a:t>समाचार</a:t>
            </a:r>
            <a:endParaRPr lang="en-IN" sz="1200" b="1" dirty="0" smtClean="0"/>
          </a:p>
          <a:p>
            <a:endParaRPr lang="en-IN" sz="1200" dirty="0"/>
          </a:p>
          <a:p>
            <a:pPr marL="171450" indent="-171450">
              <a:buFont typeface="Arial" charset="0"/>
              <a:buChar char="•"/>
            </a:pPr>
            <a:r>
              <a:rPr lang="en-IN" sz="1200" b="1" dirty="0" err="1" smtClean="0"/>
              <a:t>कर्नाटक</a:t>
            </a:r>
            <a:r>
              <a:rPr lang="en-IN" sz="1200" b="1" dirty="0" smtClean="0"/>
              <a:t> </a:t>
            </a:r>
            <a:r>
              <a:rPr lang="en-IN" sz="1200" b="1" dirty="0" err="1"/>
              <a:t>ग्रामीण</a:t>
            </a:r>
            <a:r>
              <a:rPr lang="en-IN" sz="1200" b="1" dirty="0"/>
              <a:t> </a:t>
            </a:r>
            <a:r>
              <a:rPr lang="en-IN" sz="1200" b="1" dirty="0" err="1"/>
              <a:t>बैंक</a:t>
            </a:r>
            <a:r>
              <a:rPr lang="en-IN" sz="1200" b="1" dirty="0"/>
              <a:t> </a:t>
            </a:r>
            <a:r>
              <a:rPr lang="en-IN" sz="1200" b="1" dirty="0" err="1"/>
              <a:t>को</a:t>
            </a:r>
            <a:r>
              <a:rPr lang="en-IN" sz="1200" b="1" dirty="0"/>
              <a:t> SHG </a:t>
            </a:r>
            <a:r>
              <a:rPr lang="en-IN" sz="1200" b="1" dirty="0" err="1"/>
              <a:t>पुरस्कार</a:t>
            </a:r>
            <a:r>
              <a:rPr lang="en-IN" sz="1200" b="1" dirty="0"/>
              <a:t>:</a:t>
            </a:r>
            <a:r>
              <a:rPr lang="en-IN" sz="1200" dirty="0"/>
              <a:t> </a:t>
            </a:r>
            <a:r>
              <a:rPr lang="en-IN" sz="1200" dirty="0" err="1"/>
              <a:t>बैंक</a:t>
            </a:r>
            <a:r>
              <a:rPr lang="en-IN" sz="1200" dirty="0"/>
              <a:t> </a:t>
            </a:r>
            <a:r>
              <a:rPr lang="en-IN" sz="1200" dirty="0" err="1"/>
              <a:t>ने</a:t>
            </a:r>
            <a:r>
              <a:rPr lang="en-IN" sz="1200" dirty="0"/>
              <a:t> 80,000 </a:t>
            </a:r>
            <a:r>
              <a:rPr lang="en-IN" sz="1200" dirty="0" err="1"/>
              <a:t>से</a:t>
            </a:r>
            <a:r>
              <a:rPr lang="en-IN" sz="1200" dirty="0"/>
              <a:t> </a:t>
            </a:r>
            <a:r>
              <a:rPr lang="en-IN" sz="1200" dirty="0" err="1"/>
              <a:t>अधिक</a:t>
            </a:r>
            <a:r>
              <a:rPr lang="en-IN" sz="1200" dirty="0"/>
              <a:t> SHGs </a:t>
            </a:r>
            <a:r>
              <a:rPr lang="en-IN" sz="1200" dirty="0" err="1"/>
              <a:t>को</a:t>
            </a:r>
            <a:r>
              <a:rPr lang="en-IN" sz="1200" dirty="0"/>
              <a:t> ₹2,835 </a:t>
            </a:r>
            <a:r>
              <a:rPr lang="en-IN" sz="1200" dirty="0" err="1"/>
              <a:t>करोड</a:t>
            </a:r>
            <a:r>
              <a:rPr lang="en-IN" sz="1200" dirty="0"/>
              <a:t>़ </a:t>
            </a:r>
            <a:r>
              <a:rPr lang="en-IN" sz="1200" dirty="0" err="1"/>
              <a:t>ऋण</a:t>
            </a:r>
            <a:r>
              <a:rPr lang="en-IN" sz="1200" dirty="0"/>
              <a:t> </a:t>
            </a:r>
            <a:r>
              <a:rPr lang="en-IN" sz="1200" dirty="0" err="1"/>
              <a:t>देकर</a:t>
            </a:r>
            <a:r>
              <a:rPr lang="en-IN" sz="1200" dirty="0"/>
              <a:t> </a:t>
            </a:r>
            <a:r>
              <a:rPr lang="en-IN" sz="1200" dirty="0" err="1"/>
              <a:t>राष्ट्रीय</a:t>
            </a:r>
            <a:r>
              <a:rPr lang="en-IN" sz="1200" dirty="0"/>
              <a:t> </a:t>
            </a:r>
            <a:r>
              <a:rPr lang="en-IN" sz="1200" dirty="0" err="1"/>
              <a:t>पुरस्कार</a:t>
            </a:r>
            <a:r>
              <a:rPr lang="en-IN" sz="1200" dirty="0"/>
              <a:t> </a:t>
            </a:r>
            <a:r>
              <a:rPr lang="en-IN" sz="1200" dirty="0" err="1"/>
              <a:t>प्राप्त</a:t>
            </a:r>
            <a:r>
              <a:rPr lang="en-IN" sz="1200" dirty="0"/>
              <a:t> </a:t>
            </a:r>
            <a:r>
              <a:rPr lang="en-IN" sz="1200" dirty="0" err="1"/>
              <a:t>किया</a:t>
            </a:r>
            <a:r>
              <a:rPr lang="en-IN" sz="1200" dirty="0" smtClean="0"/>
              <a:t>।</a:t>
            </a:r>
          </a:p>
          <a:p>
            <a:pPr marL="171450" indent="-171450">
              <a:buFont typeface="Arial" charset="0"/>
              <a:buChar char="•"/>
            </a:pPr>
            <a:endParaRPr lang="en-IN" sz="1200" dirty="0"/>
          </a:p>
          <a:p>
            <a:r>
              <a:rPr lang="en-IN" sz="1200" b="1" dirty="0" err="1"/>
              <a:t>व्यापार</a:t>
            </a:r>
            <a:r>
              <a:rPr lang="en-IN" sz="1200" b="1" dirty="0"/>
              <a:t> </a:t>
            </a:r>
            <a:r>
              <a:rPr lang="en-IN" sz="1200" b="1" dirty="0" err="1" smtClean="0"/>
              <a:t>समाचार</a:t>
            </a:r>
            <a:endParaRPr lang="en-IN" sz="1200" b="1" dirty="0" smtClean="0"/>
          </a:p>
          <a:p>
            <a:endParaRPr lang="en-IN" sz="1200" dirty="0"/>
          </a:p>
          <a:p>
            <a:r>
              <a:rPr lang="en-IN" sz="1200" b="1" dirty="0" smtClean="0"/>
              <a:t>*     </a:t>
            </a:r>
            <a:r>
              <a:rPr lang="en-IN" sz="1200" b="1" dirty="0" err="1"/>
              <a:t>हुरुन</a:t>
            </a:r>
            <a:r>
              <a:rPr lang="en-IN" sz="1200" b="1" dirty="0"/>
              <a:t> </a:t>
            </a:r>
            <a:r>
              <a:rPr lang="en-IN" sz="1200" b="1" dirty="0" err="1"/>
              <a:t>रिपोर्ट</a:t>
            </a:r>
            <a:r>
              <a:rPr lang="en-IN" sz="1200" b="1" dirty="0"/>
              <a:t> </a:t>
            </a:r>
            <a:r>
              <a:rPr lang="en-IN" sz="1200" b="1" dirty="0" err="1"/>
              <a:t>में</a:t>
            </a:r>
            <a:r>
              <a:rPr lang="en-IN" sz="1200" b="1" dirty="0"/>
              <a:t> </a:t>
            </a:r>
            <a:r>
              <a:rPr lang="en-IN" sz="1200" b="1" dirty="0" err="1"/>
              <a:t>महिला</a:t>
            </a:r>
            <a:r>
              <a:rPr lang="en-IN" sz="1200" b="1" dirty="0"/>
              <a:t> </a:t>
            </a:r>
            <a:r>
              <a:rPr lang="en-IN" sz="1200" b="1" dirty="0" err="1"/>
              <a:t>अरबपतियों</a:t>
            </a:r>
            <a:r>
              <a:rPr lang="en-IN" sz="1200" b="1" dirty="0"/>
              <a:t> </a:t>
            </a:r>
            <a:r>
              <a:rPr lang="en-IN" sz="1200" b="1" dirty="0" err="1"/>
              <a:t>की</a:t>
            </a:r>
            <a:r>
              <a:rPr lang="en-IN" sz="1200" b="1" dirty="0"/>
              <a:t> </a:t>
            </a:r>
            <a:r>
              <a:rPr lang="en-IN" sz="1200" b="1" dirty="0" err="1"/>
              <a:t>वृद्धि</a:t>
            </a:r>
            <a:r>
              <a:rPr lang="en-IN" sz="1200" b="1" dirty="0"/>
              <a:t>:</a:t>
            </a:r>
            <a:r>
              <a:rPr lang="en-IN" sz="1200" dirty="0"/>
              <a:t> 2026 </a:t>
            </a:r>
            <a:r>
              <a:rPr lang="en-IN" sz="1200" dirty="0" err="1"/>
              <a:t>में</a:t>
            </a:r>
            <a:r>
              <a:rPr lang="en-IN" sz="1200" dirty="0"/>
              <a:t> 150 </a:t>
            </a:r>
            <a:r>
              <a:rPr lang="en-IN" sz="1200" dirty="0" err="1"/>
              <a:t>स्व-निर्मित</a:t>
            </a:r>
            <a:r>
              <a:rPr lang="en-IN" sz="1200" dirty="0"/>
              <a:t> </a:t>
            </a:r>
            <a:r>
              <a:rPr lang="en-IN" sz="1200" dirty="0" err="1"/>
              <a:t>महिला</a:t>
            </a:r>
            <a:r>
              <a:rPr lang="en-IN" sz="1200" dirty="0"/>
              <a:t> </a:t>
            </a:r>
            <a:r>
              <a:rPr lang="en-IN" sz="1200" dirty="0" smtClean="0"/>
              <a:t>     </a:t>
            </a:r>
            <a:r>
              <a:rPr lang="en-IN" sz="1200" dirty="0" err="1" smtClean="0"/>
              <a:t>अरबपतियों</a:t>
            </a:r>
            <a:r>
              <a:rPr lang="en-IN" sz="1200" dirty="0" smtClean="0"/>
              <a:t> </a:t>
            </a:r>
            <a:r>
              <a:rPr lang="en-IN" sz="1200" dirty="0" err="1"/>
              <a:t>की</a:t>
            </a:r>
            <a:r>
              <a:rPr lang="en-IN" sz="1200" dirty="0"/>
              <a:t> </a:t>
            </a:r>
            <a:r>
              <a:rPr lang="en-IN" sz="1200" dirty="0" err="1"/>
              <a:t>कुल</a:t>
            </a:r>
            <a:r>
              <a:rPr lang="en-IN" sz="1200" dirty="0"/>
              <a:t> </a:t>
            </a:r>
            <a:r>
              <a:rPr lang="en-IN" sz="1200" dirty="0" err="1"/>
              <a:t>संपत्ति</a:t>
            </a:r>
            <a:r>
              <a:rPr lang="en-IN" sz="1200" dirty="0"/>
              <a:t> $470 </a:t>
            </a:r>
            <a:r>
              <a:rPr lang="en-IN" sz="1200" dirty="0" err="1"/>
              <a:t>बिलियन</a:t>
            </a:r>
            <a:r>
              <a:rPr lang="en-IN" sz="1200" dirty="0"/>
              <a:t> </a:t>
            </a:r>
            <a:r>
              <a:rPr lang="en-IN" sz="1200" dirty="0" err="1"/>
              <a:t>दर्ज</a:t>
            </a:r>
            <a:r>
              <a:rPr lang="en-IN" sz="1200" dirty="0"/>
              <a:t> </a:t>
            </a:r>
            <a:r>
              <a:rPr lang="en-IN" sz="1200" dirty="0" err="1"/>
              <a:t>की</a:t>
            </a:r>
            <a:r>
              <a:rPr lang="en-IN" sz="1200" dirty="0"/>
              <a:t> </a:t>
            </a:r>
            <a:r>
              <a:rPr lang="en-IN" sz="1200" dirty="0" err="1"/>
              <a:t>गई</a:t>
            </a:r>
            <a:r>
              <a:rPr lang="en-IN" sz="1200" dirty="0"/>
              <a:t>।</a:t>
            </a:r>
          </a:p>
          <a:p>
            <a:endParaRPr lang="en-IN" sz="1200" dirty="0"/>
          </a:p>
        </p:txBody>
      </p:sp>
      <p:pic>
        <p:nvPicPr>
          <p:cNvPr id="2" name="Picture 2" descr="News Updates:चार राज्यों में विधानसभा चुनाव की घोषणा जल्द; बेटे की मौत के  गम में दंपत्ति ने की आत्महत्या - News-updates  North-east-west-south-india-elections-2026-politics-crim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827584"/>
            <a:ext cx="3151262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व्यापार समाचार - भारत, नवीनतम शेयर बाजार समाचार और कंपनी समाचार। न्यूजबाइट्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827584"/>
            <a:ext cx="295232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152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8</cp:revision>
  <dcterms:created xsi:type="dcterms:W3CDTF">2026-02-14T05:04:33Z</dcterms:created>
  <dcterms:modified xsi:type="dcterms:W3CDTF">2026-03-25T04:58:45Z</dcterms:modified>
</cp:coreProperties>
</file>