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160" y="22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943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52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984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476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178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472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8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50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93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067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542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D5A58-71EE-4FA6-A8EC-C17DDCB617B1}" type="datetimeFigureOut">
              <a:rPr lang="en-IN" smtClean="0"/>
              <a:t>25-03-2026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A8F98-DA77-4021-9F56-8751E46D1FC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77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blank formet\final first 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5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blank formet\written 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2"/>
            <a:ext cx="6858000" cy="903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3084" y="3203848"/>
            <a:ext cx="54726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600" dirty="0"/>
          </a:p>
          <a:p>
            <a:pPr marL="285750" indent="-285750">
              <a:buFont typeface="Arial" charset="0"/>
              <a:buChar char="•"/>
            </a:pPr>
            <a:r>
              <a:rPr lang="en-IN" sz="1600" b="1" dirty="0" err="1" smtClean="0"/>
              <a:t>गुजरात</a:t>
            </a:r>
            <a:r>
              <a:rPr lang="en-IN" sz="1600" b="1" dirty="0" smtClean="0"/>
              <a:t> </a:t>
            </a:r>
            <a:r>
              <a:rPr lang="en-IN" sz="1600" b="1" dirty="0" err="1"/>
              <a:t>ने</a:t>
            </a:r>
            <a:r>
              <a:rPr lang="en-IN" sz="1600" b="1" dirty="0"/>
              <a:t> </a:t>
            </a:r>
            <a:r>
              <a:rPr lang="en-IN" sz="1600" b="1" dirty="0" err="1"/>
              <a:t>यूनिफॉर्म</a:t>
            </a:r>
            <a:r>
              <a:rPr lang="en-IN" sz="1600" b="1" dirty="0"/>
              <a:t> </a:t>
            </a:r>
            <a:r>
              <a:rPr lang="en-IN" sz="1600" b="1" dirty="0" err="1"/>
              <a:t>सिविल</a:t>
            </a:r>
            <a:r>
              <a:rPr lang="en-IN" sz="1600" b="1" dirty="0"/>
              <a:t> </a:t>
            </a:r>
            <a:r>
              <a:rPr lang="en-IN" sz="1600" b="1" dirty="0" err="1"/>
              <a:t>कोड</a:t>
            </a:r>
            <a:r>
              <a:rPr lang="en-IN" sz="1600" b="1" dirty="0"/>
              <a:t> </a:t>
            </a:r>
            <a:r>
              <a:rPr lang="en-IN" sz="1600" b="1" dirty="0" err="1"/>
              <a:t>बिल</a:t>
            </a:r>
            <a:r>
              <a:rPr lang="en-IN" sz="1600" b="1" dirty="0"/>
              <a:t> 2026 </a:t>
            </a:r>
            <a:r>
              <a:rPr lang="en-IN" sz="1600" b="1" dirty="0" err="1"/>
              <a:t>पारित</a:t>
            </a:r>
            <a:r>
              <a:rPr lang="en-IN" sz="1600" b="1" dirty="0"/>
              <a:t> </a:t>
            </a:r>
            <a:r>
              <a:rPr lang="en-IN" sz="1600" b="1" dirty="0" err="1"/>
              <a:t>किया</a:t>
            </a:r>
            <a:r>
              <a:rPr lang="en-IN" sz="1600" b="1" dirty="0"/>
              <a:t>:</a:t>
            </a:r>
            <a:r>
              <a:rPr lang="en-IN" sz="1600" dirty="0"/>
              <a:t> </a:t>
            </a:r>
            <a:r>
              <a:rPr lang="en-IN" sz="1600" dirty="0" err="1"/>
              <a:t>उत्तराखंड</a:t>
            </a:r>
            <a:r>
              <a:rPr lang="en-IN" sz="1600" dirty="0"/>
              <a:t> </a:t>
            </a:r>
            <a:r>
              <a:rPr lang="en-IN" sz="1600" dirty="0" err="1"/>
              <a:t>के</a:t>
            </a:r>
            <a:r>
              <a:rPr lang="en-IN" sz="1600" dirty="0"/>
              <a:t> </a:t>
            </a:r>
            <a:r>
              <a:rPr lang="en-IN" sz="1600" dirty="0" err="1"/>
              <a:t>बाद</a:t>
            </a:r>
            <a:r>
              <a:rPr lang="en-IN" sz="1600" dirty="0"/>
              <a:t> </a:t>
            </a:r>
            <a:r>
              <a:rPr lang="en-IN" sz="1600" dirty="0" err="1"/>
              <a:t>दूसरा</a:t>
            </a:r>
            <a:r>
              <a:rPr lang="en-IN" sz="1600" dirty="0"/>
              <a:t> </a:t>
            </a:r>
            <a:r>
              <a:rPr lang="en-IN" sz="1600" dirty="0" err="1"/>
              <a:t>राज्य</a:t>
            </a:r>
            <a:r>
              <a:rPr lang="en-IN" sz="1600" dirty="0"/>
              <a:t> </a:t>
            </a:r>
            <a:r>
              <a:rPr lang="en-IN" sz="1600" dirty="0" err="1"/>
              <a:t>बना</a:t>
            </a:r>
            <a:r>
              <a:rPr lang="en-IN" sz="1600" dirty="0"/>
              <a:t>, </a:t>
            </a:r>
            <a:r>
              <a:rPr lang="en-IN" sz="1600" dirty="0" err="1"/>
              <a:t>विवाह</a:t>
            </a:r>
            <a:r>
              <a:rPr lang="en-IN" sz="1600" dirty="0"/>
              <a:t>, </a:t>
            </a:r>
            <a:r>
              <a:rPr lang="en-IN" sz="1600" dirty="0" err="1"/>
              <a:t>तलाक</a:t>
            </a:r>
            <a:r>
              <a:rPr lang="en-IN" sz="1600" dirty="0"/>
              <a:t> </a:t>
            </a:r>
            <a:r>
              <a:rPr lang="en-IN" sz="1600" dirty="0" err="1"/>
              <a:t>और</a:t>
            </a:r>
            <a:r>
              <a:rPr lang="en-IN" sz="1600" dirty="0"/>
              <a:t> </a:t>
            </a:r>
            <a:r>
              <a:rPr lang="en-IN" sz="1600" dirty="0" err="1"/>
              <a:t>उत्तराधिकार</a:t>
            </a:r>
            <a:r>
              <a:rPr lang="en-IN" sz="1600" dirty="0"/>
              <a:t> </a:t>
            </a:r>
            <a:r>
              <a:rPr lang="en-IN" sz="1600" dirty="0" err="1"/>
              <a:t>के</a:t>
            </a:r>
            <a:r>
              <a:rPr lang="en-IN" sz="1600" dirty="0"/>
              <a:t> </a:t>
            </a:r>
            <a:r>
              <a:rPr lang="en-IN" sz="1600" dirty="0" err="1"/>
              <a:t>लिए</a:t>
            </a:r>
            <a:r>
              <a:rPr lang="en-IN" sz="1600" dirty="0"/>
              <a:t> </a:t>
            </a:r>
            <a:r>
              <a:rPr lang="en-IN" sz="1600" dirty="0" err="1"/>
              <a:t>समान</a:t>
            </a:r>
            <a:r>
              <a:rPr lang="en-IN" sz="1600" dirty="0"/>
              <a:t> </a:t>
            </a:r>
            <a:r>
              <a:rPr lang="en-IN" sz="1600" dirty="0" err="1"/>
              <a:t>कानून</a:t>
            </a:r>
            <a:r>
              <a:rPr lang="en-IN" sz="1600" dirty="0"/>
              <a:t> </a:t>
            </a:r>
            <a:r>
              <a:rPr lang="en-IN" sz="1600" dirty="0" err="1"/>
              <a:t>लागू</a:t>
            </a:r>
            <a:r>
              <a:rPr lang="en-IN" sz="1600" dirty="0" smtClean="0"/>
              <a:t>।</a:t>
            </a:r>
          </a:p>
          <a:p>
            <a:pPr marL="285750" indent="-285750">
              <a:buFont typeface="Arial" charset="0"/>
              <a:buChar char="•"/>
            </a:pPr>
            <a:endParaRPr lang="en-IN" sz="1600" dirty="0"/>
          </a:p>
          <a:p>
            <a:pPr marL="285750" indent="-285750">
              <a:buFont typeface="Arial" charset="0"/>
              <a:buChar char="•"/>
            </a:pPr>
            <a:r>
              <a:rPr lang="en-IN" sz="1600" b="1" dirty="0" err="1" smtClean="0"/>
              <a:t>पश्चिम</a:t>
            </a:r>
            <a:r>
              <a:rPr lang="en-IN" sz="1600" b="1" dirty="0" smtClean="0"/>
              <a:t> </a:t>
            </a:r>
            <a:r>
              <a:rPr lang="en-IN" sz="1600" b="1" dirty="0" err="1"/>
              <a:t>एशिया</a:t>
            </a:r>
            <a:r>
              <a:rPr lang="en-IN" sz="1600" b="1" dirty="0"/>
              <a:t> </a:t>
            </a:r>
            <a:r>
              <a:rPr lang="en-IN" sz="1600" b="1" dirty="0" err="1"/>
              <a:t>संकट</a:t>
            </a:r>
            <a:r>
              <a:rPr lang="en-IN" sz="1600" b="1" dirty="0"/>
              <a:t> </a:t>
            </a:r>
            <a:r>
              <a:rPr lang="en-IN" sz="1600" b="1" dirty="0" err="1"/>
              <a:t>पर</a:t>
            </a:r>
            <a:r>
              <a:rPr lang="en-IN" sz="1600" b="1" dirty="0"/>
              <a:t> </a:t>
            </a:r>
            <a:r>
              <a:rPr lang="en-IN" sz="1600" b="1" dirty="0" err="1"/>
              <a:t>भारत</a:t>
            </a:r>
            <a:r>
              <a:rPr lang="en-IN" sz="1600" b="1" dirty="0"/>
              <a:t> </a:t>
            </a:r>
            <a:r>
              <a:rPr lang="en-IN" sz="1600" b="1" dirty="0" err="1"/>
              <a:t>ने</a:t>
            </a:r>
            <a:r>
              <a:rPr lang="en-IN" sz="1600" b="1" dirty="0"/>
              <a:t> 7 </a:t>
            </a:r>
            <a:r>
              <a:rPr lang="en-IN" sz="1600" b="1" dirty="0" err="1"/>
              <a:t>समितियां</a:t>
            </a:r>
            <a:r>
              <a:rPr lang="en-IN" sz="1600" b="1" dirty="0"/>
              <a:t> </a:t>
            </a:r>
            <a:r>
              <a:rPr lang="en-IN" sz="1600" b="1" dirty="0" err="1"/>
              <a:t>बनाई</a:t>
            </a:r>
            <a:r>
              <a:rPr lang="en-IN" sz="1600" b="1" dirty="0"/>
              <a:t>: </a:t>
            </a:r>
            <a:r>
              <a:rPr lang="en-IN" sz="1600" dirty="0" err="1"/>
              <a:t>ऊर्जा</a:t>
            </a:r>
            <a:r>
              <a:rPr lang="en-IN" sz="1600" dirty="0"/>
              <a:t>, </a:t>
            </a:r>
            <a:r>
              <a:rPr lang="en-IN" sz="1600" dirty="0" err="1"/>
              <a:t>अर्थव्यवस्था</a:t>
            </a:r>
            <a:r>
              <a:rPr lang="en-IN" sz="1600" dirty="0"/>
              <a:t> </a:t>
            </a:r>
            <a:r>
              <a:rPr lang="en-IN" sz="1600" dirty="0" err="1"/>
              <a:t>और</a:t>
            </a:r>
            <a:r>
              <a:rPr lang="en-IN" sz="1600" dirty="0"/>
              <a:t> </a:t>
            </a:r>
            <a:r>
              <a:rPr lang="en-IN" sz="1600" dirty="0" err="1"/>
              <a:t>सुरक्षा</a:t>
            </a:r>
            <a:r>
              <a:rPr lang="en-IN" sz="1600" dirty="0"/>
              <a:t> </a:t>
            </a:r>
            <a:r>
              <a:rPr lang="en-IN" sz="1600" dirty="0" err="1"/>
              <a:t>जोखिमों</a:t>
            </a:r>
            <a:r>
              <a:rPr lang="en-IN" sz="1600" dirty="0"/>
              <a:t> </a:t>
            </a:r>
            <a:r>
              <a:rPr lang="en-IN" sz="1600" dirty="0" err="1"/>
              <a:t>से</a:t>
            </a:r>
            <a:r>
              <a:rPr lang="en-IN" sz="1600" dirty="0"/>
              <a:t> </a:t>
            </a:r>
            <a:r>
              <a:rPr lang="en-IN" sz="1600" dirty="0" err="1"/>
              <a:t>निपटने</a:t>
            </a:r>
            <a:r>
              <a:rPr lang="en-IN" sz="1600" dirty="0"/>
              <a:t> </a:t>
            </a:r>
            <a:r>
              <a:rPr lang="en-IN" sz="1600" dirty="0" err="1"/>
              <a:t>के</a:t>
            </a:r>
            <a:r>
              <a:rPr lang="en-IN" sz="1600" dirty="0"/>
              <a:t> </a:t>
            </a:r>
            <a:r>
              <a:rPr lang="en-IN" sz="1600" dirty="0" err="1"/>
              <a:t>लिए</a:t>
            </a:r>
            <a:r>
              <a:rPr lang="en-IN" sz="1600" dirty="0"/>
              <a:t> </a:t>
            </a:r>
            <a:r>
              <a:rPr lang="en-IN" sz="1600" dirty="0" err="1"/>
              <a:t>सरकार</a:t>
            </a:r>
            <a:r>
              <a:rPr lang="en-IN" sz="1600" dirty="0"/>
              <a:t> </a:t>
            </a:r>
            <a:r>
              <a:rPr lang="en-IN" sz="1600" dirty="0" err="1"/>
              <a:t>का</a:t>
            </a:r>
            <a:r>
              <a:rPr lang="en-IN" sz="1600" dirty="0"/>
              <a:t> </a:t>
            </a:r>
            <a:r>
              <a:rPr lang="en-IN" sz="1600" dirty="0" err="1"/>
              <a:t>बड़ा</a:t>
            </a:r>
            <a:r>
              <a:rPr lang="en-IN" sz="1600" dirty="0"/>
              <a:t> </a:t>
            </a:r>
            <a:r>
              <a:rPr lang="en-IN" sz="1600" dirty="0" err="1"/>
              <a:t>कदम</a:t>
            </a:r>
            <a:r>
              <a:rPr lang="en-IN" sz="1600" dirty="0" smtClean="0"/>
              <a:t>।</a:t>
            </a:r>
          </a:p>
          <a:p>
            <a:pPr marL="285750" indent="-285750">
              <a:buFont typeface="Arial" charset="0"/>
              <a:buChar char="•"/>
            </a:pPr>
            <a:endParaRPr lang="en-IN" sz="1600" dirty="0"/>
          </a:p>
          <a:p>
            <a:pPr marL="285750" indent="-285750">
              <a:buFont typeface="Arial" charset="0"/>
              <a:buChar char="•"/>
            </a:pPr>
            <a:r>
              <a:rPr lang="en-IN" sz="1600" b="1" dirty="0" err="1" smtClean="0"/>
              <a:t>रेलवे</a:t>
            </a:r>
            <a:r>
              <a:rPr lang="en-IN" sz="1600" b="1" dirty="0" smtClean="0"/>
              <a:t> </a:t>
            </a:r>
            <a:r>
              <a:rPr lang="en-IN" sz="1600" b="1" dirty="0" err="1"/>
              <a:t>ने</a:t>
            </a:r>
            <a:r>
              <a:rPr lang="en-IN" sz="1600" b="1" dirty="0"/>
              <a:t> </a:t>
            </a:r>
            <a:r>
              <a:rPr lang="en-IN" sz="1600" b="1" dirty="0" err="1"/>
              <a:t>टिकट</a:t>
            </a:r>
            <a:r>
              <a:rPr lang="en-IN" sz="1600" b="1" dirty="0"/>
              <a:t> </a:t>
            </a:r>
            <a:r>
              <a:rPr lang="en-IN" sz="1600" b="1" dirty="0" err="1"/>
              <a:t>रिफंड</a:t>
            </a:r>
            <a:r>
              <a:rPr lang="en-IN" sz="1600" b="1" dirty="0"/>
              <a:t> </a:t>
            </a:r>
            <a:r>
              <a:rPr lang="en-IN" sz="1600" b="1" dirty="0" err="1"/>
              <a:t>नियम</a:t>
            </a:r>
            <a:r>
              <a:rPr lang="en-IN" sz="1600" b="1" dirty="0"/>
              <a:t> </a:t>
            </a:r>
            <a:r>
              <a:rPr lang="en-IN" sz="1600" b="1" dirty="0" err="1"/>
              <a:t>सख्त</a:t>
            </a:r>
            <a:r>
              <a:rPr lang="en-IN" sz="1600" b="1" dirty="0"/>
              <a:t> </a:t>
            </a:r>
            <a:r>
              <a:rPr lang="en-IN" sz="1600" b="1" dirty="0" err="1"/>
              <a:t>किए</a:t>
            </a:r>
            <a:r>
              <a:rPr lang="en-IN" sz="1600" b="1" dirty="0"/>
              <a:t>:</a:t>
            </a:r>
            <a:r>
              <a:rPr lang="en-IN" sz="1600" dirty="0"/>
              <a:t> </a:t>
            </a:r>
            <a:r>
              <a:rPr lang="en-IN" sz="1600" dirty="0" err="1"/>
              <a:t>ट्रेन</a:t>
            </a:r>
            <a:r>
              <a:rPr lang="en-IN" sz="1600" dirty="0"/>
              <a:t> </a:t>
            </a:r>
            <a:r>
              <a:rPr lang="en-IN" sz="1600" dirty="0" err="1"/>
              <a:t>छूटने</a:t>
            </a:r>
            <a:r>
              <a:rPr lang="en-IN" sz="1600" dirty="0"/>
              <a:t> </a:t>
            </a:r>
            <a:r>
              <a:rPr lang="en-IN" sz="1600" dirty="0" err="1"/>
              <a:t>से</a:t>
            </a:r>
            <a:r>
              <a:rPr lang="en-IN" sz="1600" dirty="0"/>
              <a:t> 8 </a:t>
            </a:r>
            <a:r>
              <a:rPr lang="en-IN" sz="1600" dirty="0" err="1"/>
              <a:t>घंटे</a:t>
            </a:r>
            <a:r>
              <a:rPr lang="en-IN" sz="1600" dirty="0"/>
              <a:t> </a:t>
            </a:r>
            <a:r>
              <a:rPr lang="en-IN" sz="1600" dirty="0" err="1"/>
              <a:t>पहले</a:t>
            </a:r>
            <a:r>
              <a:rPr lang="en-IN" sz="1600" dirty="0"/>
              <a:t> </a:t>
            </a:r>
            <a:r>
              <a:rPr lang="en-IN" sz="1600" dirty="0" err="1"/>
              <a:t>तक</a:t>
            </a:r>
            <a:r>
              <a:rPr lang="en-IN" sz="1600" dirty="0"/>
              <a:t> </a:t>
            </a:r>
            <a:r>
              <a:rPr lang="en-IN" sz="1600" dirty="0" err="1"/>
              <a:t>कैंसिल</a:t>
            </a:r>
            <a:r>
              <a:rPr lang="en-IN" sz="1600" dirty="0"/>
              <a:t> </a:t>
            </a:r>
            <a:r>
              <a:rPr lang="en-IN" sz="1600" dirty="0" err="1"/>
              <a:t>करने</a:t>
            </a:r>
            <a:r>
              <a:rPr lang="en-IN" sz="1600" dirty="0"/>
              <a:t> </a:t>
            </a:r>
            <a:r>
              <a:rPr lang="en-IN" sz="1600" dirty="0" err="1"/>
              <a:t>पर</a:t>
            </a:r>
            <a:r>
              <a:rPr lang="en-IN" sz="1600" dirty="0"/>
              <a:t> </a:t>
            </a:r>
            <a:r>
              <a:rPr lang="en-IN" sz="1600" dirty="0" err="1"/>
              <a:t>कोई</a:t>
            </a:r>
            <a:r>
              <a:rPr lang="en-IN" sz="1600" dirty="0"/>
              <a:t> </a:t>
            </a:r>
            <a:r>
              <a:rPr lang="en-IN" sz="1600" dirty="0" err="1"/>
              <a:t>रिफंड</a:t>
            </a:r>
            <a:r>
              <a:rPr lang="en-IN" sz="1600" dirty="0"/>
              <a:t> </a:t>
            </a:r>
            <a:r>
              <a:rPr lang="en-IN" sz="1600" dirty="0" err="1"/>
              <a:t>नहीं</a:t>
            </a:r>
            <a:r>
              <a:rPr lang="en-IN" sz="1600" dirty="0"/>
              <a:t> </a:t>
            </a:r>
            <a:r>
              <a:rPr lang="en-IN" sz="1600" dirty="0" err="1"/>
              <a:t>मिलेगा</a:t>
            </a:r>
            <a:r>
              <a:rPr lang="en-IN" sz="1600" dirty="0" smtClean="0"/>
              <a:t>।</a:t>
            </a:r>
          </a:p>
          <a:p>
            <a:pPr marL="285750" indent="-285750">
              <a:buFont typeface="Arial" charset="0"/>
              <a:buChar char="•"/>
            </a:pPr>
            <a:endParaRPr lang="en-IN" sz="1600" dirty="0"/>
          </a:p>
          <a:p>
            <a:pPr marL="285750" indent="-285750">
              <a:buFont typeface="Arial" charset="0"/>
              <a:buChar char="•"/>
            </a:pPr>
            <a:r>
              <a:rPr lang="en-IN" sz="1600" b="1" dirty="0" err="1" smtClean="0"/>
              <a:t>सुप्रीम</a:t>
            </a:r>
            <a:r>
              <a:rPr lang="en-IN" sz="1600" b="1" dirty="0" smtClean="0"/>
              <a:t> </a:t>
            </a:r>
            <a:r>
              <a:rPr lang="en-IN" sz="1600" b="1" dirty="0" err="1"/>
              <a:t>कोर्ट</a:t>
            </a:r>
            <a:r>
              <a:rPr lang="en-IN" sz="1600" b="1" dirty="0"/>
              <a:t> </a:t>
            </a:r>
            <a:r>
              <a:rPr lang="en-IN" sz="1600" b="1" dirty="0" err="1"/>
              <a:t>का</a:t>
            </a:r>
            <a:r>
              <a:rPr lang="en-IN" sz="1600" b="1" dirty="0"/>
              <a:t> SC </a:t>
            </a:r>
            <a:r>
              <a:rPr lang="en-IN" sz="1600" b="1" dirty="0" err="1"/>
              <a:t>स्टेटस</a:t>
            </a:r>
            <a:r>
              <a:rPr lang="en-IN" sz="1600" b="1" dirty="0"/>
              <a:t> </a:t>
            </a:r>
            <a:r>
              <a:rPr lang="en-IN" sz="1600" b="1" dirty="0" err="1"/>
              <a:t>पर</a:t>
            </a:r>
            <a:r>
              <a:rPr lang="en-IN" sz="1600" b="1" dirty="0"/>
              <a:t> </a:t>
            </a:r>
            <a:r>
              <a:rPr lang="en-IN" sz="1600" b="1" dirty="0" err="1"/>
              <a:t>फैसला</a:t>
            </a:r>
            <a:r>
              <a:rPr lang="en-IN" sz="1600" b="1" dirty="0"/>
              <a:t>:</a:t>
            </a:r>
            <a:r>
              <a:rPr lang="en-IN" sz="1600" dirty="0"/>
              <a:t> </a:t>
            </a:r>
            <a:r>
              <a:rPr lang="en-IN" sz="1600" dirty="0" err="1"/>
              <a:t>केवल</a:t>
            </a:r>
            <a:r>
              <a:rPr lang="en-IN" sz="1600" dirty="0"/>
              <a:t> </a:t>
            </a:r>
            <a:r>
              <a:rPr lang="en-IN" sz="1600" dirty="0" err="1"/>
              <a:t>हिंदू</a:t>
            </a:r>
            <a:r>
              <a:rPr lang="en-IN" sz="1600" dirty="0"/>
              <a:t>, </a:t>
            </a:r>
            <a:r>
              <a:rPr lang="en-IN" sz="1600" dirty="0" err="1"/>
              <a:t>सिख</a:t>
            </a:r>
            <a:r>
              <a:rPr lang="en-IN" sz="1600" dirty="0"/>
              <a:t> </a:t>
            </a:r>
            <a:r>
              <a:rPr lang="en-IN" sz="1600" dirty="0" err="1"/>
              <a:t>और</a:t>
            </a:r>
            <a:r>
              <a:rPr lang="en-IN" sz="1600" dirty="0"/>
              <a:t> </a:t>
            </a:r>
            <a:r>
              <a:rPr lang="en-IN" sz="1600" dirty="0" err="1"/>
              <a:t>बौद्ध</a:t>
            </a:r>
            <a:r>
              <a:rPr lang="en-IN" sz="1600" dirty="0"/>
              <a:t> </a:t>
            </a:r>
            <a:r>
              <a:rPr lang="en-IN" sz="1600" dirty="0" err="1"/>
              <a:t>धर्म</a:t>
            </a:r>
            <a:r>
              <a:rPr lang="en-IN" sz="1600" dirty="0"/>
              <a:t> </a:t>
            </a:r>
            <a:r>
              <a:rPr lang="en-IN" sz="1600" dirty="0" err="1"/>
              <a:t>के</a:t>
            </a:r>
            <a:r>
              <a:rPr lang="en-IN" sz="1600" dirty="0"/>
              <a:t> </a:t>
            </a:r>
            <a:r>
              <a:rPr lang="en-IN" sz="1600" dirty="0" err="1"/>
              <a:t>लोगों</a:t>
            </a:r>
            <a:r>
              <a:rPr lang="en-IN" sz="1600" dirty="0"/>
              <a:t> </a:t>
            </a:r>
            <a:r>
              <a:rPr lang="en-IN" sz="1600" dirty="0" err="1"/>
              <a:t>को</a:t>
            </a:r>
            <a:r>
              <a:rPr lang="en-IN" sz="1600" dirty="0"/>
              <a:t> SC </a:t>
            </a:r>
            <a:r>
              <a:rPr lang="en-IN" sz="1600" dirty="0" err="1"/>
              <a:t>का</a:t>
            </a:r>
            <a:r>
              <a:rPr lang="en-IN" sz="1600" dirty="0"/>
              <a:t> </a:t>
            </a:r>
            <a:r>
              <a:rPr lang="en-IN" sz="1600" dirty="0" err="1"/>
              <a:t>दर्जा</a:t>
            </a:r>
            <a:r>
              <a:rPr lang="en-IN" sz="1600" dirty="0"/>
              <a:t> </a:t>
            </a:r>
            <a:r>
              <a:rPr lang="en-IN" sz="1600" dirty="0" err="1"/>
              <a:t>मिलेगा</a:t>
            </a:r>
            <a:r>
              <a:rPr lang="en-IN" sz="1600" dirty="0" smtClean="0"/>
              <a:t>।</a:t>
            </a:r>
          </a:p>
          <a:p>
            <a:pPr marL="285750" indent="-285750">
              <a:buFont typeface="Arial" charset="0"/>
              <a:buChar char="•"/>
            </a:pPr>
            <a:endParaRPr lang="en-IN" sz="1600" dirty="0"/>
          </a:p>
          <a:p>
            <a:endParaRPr lang="en-IN" sz="1600" dirty="0"/>
          </a:p>
          <a:p>
            <a:pPr marL="285750" indent="-285750">
              <a:buFont typeface="Arial" charset="0"/>
              <a:buChar char="•"/>
            </a:pPr>
            <a:r>
              <a:rPr lang="en-IN" sz="1600" b="1" dirty="0" err="1" smtClean="0"/>
              <a:t>के</a:t>
            </a:r>
            <a:r>
              <a:rPr lang="en-IN" sz="1600" b="1" dirty="0" smtClean="0"/>
              <a:t> </a:t>
            </a:r>
            <a:r>
              <a:rPr lang="en-IN" sz="1600" b="1" dirty="0" err="1"/>
              <a:t>वी</a:t>
            </a:r>
            <a:r>
              <a:rPr lang="en-IN" sz="1600" b="1" dirty="0"/>
              <a:t> </a:t>
            </a:r>
            <a:r>
              <a:rPr lang="en-IN" sz="1600" b="1" dirty="0" err="1"/>
              <a:t>रमण</a:t>
            </a:r>
            <a:r>
              <a:rPr lang="en-IN" sz="1600" b="1" dirty="0"/>
              <a:t> </a:t>
            </a:r>
            <a:r>
              <a:rPr lang="en-IN" sz="1600" b="1" dirty="0" err="1"/>
              <a:t>मूर्ति</a:t>
            </a:r>
            <a:r>
              <a:rPr lang="en-IN" sz="1600" b="1" dirty="0"/>
              <a:t> </a:t>
            </a:r>
            <a:r>
              <a:rPr lang="en-IN" sz="1600" b="1" dirty="0" err="1"/>
              <a:t>बने</a:t>
            </a:r>
            <a:r>
              <a:rPr lang="en-IN" sz="1600" b="1" dirty="0"/>
              <a:t> SEBI </a:t>
            </a:r>
            <a:r>
              <a:rPr lang="en-IN" sz="1600" b="1" dirty="0" err="1"/>
              <a:t>के</a:t>
            </a:r>
            <a:r>
              <a:rPr lang="en-IN" sz="1600" b="1" dirty="0"/>
              <a:t> </a:t>
            </a:r>
            <a:r>
              <a:rPr lang="en-IN" sz="1600" b="1" dirty="0" err="1"/>
              <a:t>पूर्णकालिक</a:t>
            </a:r>
            <a:r>
              <a:rPr lang="en-IN" sz="1600" b="1" dirty="0"/>
              <a:t> </a:t>
            </a:r>
            <a:r>
              <a:rPr lang="en-IN" sz="1600" b="1" dirty="0" err="1"/>
              <a:t>सदस्य</a:t>
            </a:r>
            <a:r>
              <a:rPr lang="en-IN" sz="1600" b="1" dirty="0"/>
              <a:t>:</a:t>
            </a:r>
            <a:r>
              <a:rPr lang="en-IN" sz="1600" dirty="0"/>
              <a:t> </a:t>
            </a:r>
            <a:r>
              <a:rPr lang="en-IN" sz="1600" dirty="0" err="1"/>
              <a:t>सरकार</a:t>
            </a:r>
            <a:r>
              <a:rPr lang="en-IN" sz="1600" dirty="0"/>
              <a:t> </a:t>
            </a:r>
            <a:r>
              <a:rPr lang="en-IN" sz="1600" dirty="0" err="1"/>
              <a:t>ने</a:t>
            </a:r>
            <a:r>
              <a:rPr lang="en-IN" sz="1600" dirty="0"/>
              <a:t> </a:t>
            </a:r>
            <a:r>
              <a:rPr lang="en-IN" sz="1600" dirty="0" err="1"/>
              <a:t>वित्त</a:t>
            </a:r>
            <a:r>
              <a:rPr lang="en-IN" sz="1600" dirty="0"/>
              <a:t> </a:t>
            </a:r>
            <a:r>
              <a:rPr lang="en-IN" sz="1600" dirty="0" err="1"/>
              <a:t>विशेषज्ञ</a:t>
            </a:r>
            <a:r>
              <a:rPr lang="en-IN" sz="1600" dirty="0"/>
              <a:t> </a:t>
            </a:r>
            <a:r>
              <a:rPr lang="en-IN" sz="1600" dirty="0" err="1"/>
              <a:t>को</a:t>
            </a:r>
            <a:r>
              <a:rPr lang="en-IN" sz="1600" dirty="0"/>
              <a:t> 3 </a:t>
            </a:r>
            <a:r>
              <a:rPr lang="en-IN" sz="1600" dirty="0" err="1"/>
              <a:t>साल</a:t>
            </a:r>
            <a:r>
              <a:rPr lang="en-IN" sz="1600" dirty="0"/>
              <a:t> </a:t>
            </a:r>
            <a:r>
              <a:rPr lang="en-IN" sz="1600" dirty="0" err="1"/>
              <a:t>के</a:t>
            </a:r>
            <a:r>
              <a:rPr lang="en-IN" sz="1600" dirty="0"/>
              <a:t> </a:t>
            </a:r>
            <a:r>
              <a:rPr lang="en-IN" sz="1600" dirty="0" err="1"/>
              <a:t>लिए</a:t>
            </a:r>
            <a:r>
              <a:rPr lang="en-IN" sz="1600" dirty="0"/>
              <a:t> </a:t>
            </a:r>
            <a:r>
              <a:rPr lang="en-IN" sz="1600" dirty="0" err="1"/>
              <a:t>नियुक्त</a:t>
            </a:r>
            <a:r>
              <a:rPr lang="en-IN" sz="1600" dirty="0"/>
              <a:t> </a:t>
            </a:r>
            <a:r>
              <a:rPr lang="en-IN" sz="1600" dirty="0" err="1"/>
              <a:t>किया</a:t>
            </a:r>
            <a:r>
              <a:rPr lang="en-IN" sz="1600" dirty="0" smtClean="0"/>
              <a:t>।</a:t>
            </a:r>
          </a:p>
          <a:p>
            <a:pPr marL="285750" indent="-285750">
              <a:buFont typeface="Arial" charset="0"/>
              <a:buChar char="•"/>
            </a:pPr>
            <a:endParaRPr lang="en-IN" sz="1600" dirty="0"/>
          </a:p>
          <a:p>
            <a:endParaRPr lang="en-IN" sz="1600" dirty="0"/>
          </a:p>
        </p:txBody>
      </p:sp>
      <p:pic>
        <p:nvPicPr>
          <p:cNvPr id="1028" name="Picture 4" descr="Breaking News: देश-दुनिया की बड़ी खबरें - breaking news in hindi -  Navbharat Tim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899592"/>
            <a:ext cx="29607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बैंक जॉब 12700+ नौकरी भर्ती | Bank Jo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8" descr="बैंक जॉब 12700+ नौकरी भर्ती | Bank Job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88" y="861128"/>
            <a:ext cx="2880320" cy="197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174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121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</dc:creator>
  <cp:lastModifiedBy>com</cp:lastModifiedBy>
  <cp:revision>11</cp:revision>
  <dcterms:created xsi:type="dcterms:W3CDTF">2026-02-14T05:04:33Z</dcterms:created>
  <dcterms:modified xsi:type="dcterms:W3CDTF">2026-03-26T04:58:25Z</dcterms:modified>
</cp:coreProperties>
</file>