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160" y="4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43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52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984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76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178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472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8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5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93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67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42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77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blank formet\final first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5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blank formet\written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8000" cy="90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084" y="3203848"/>
            <a:ext cx="54726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IN" sz="1600" b="1" dirty="0" err="1" smtClean="0"/>
              <a:t>गृह</a:t>
            </a:r>
            <a:r>
              <a:rPr lang="en-IN" sz="1600" b="1" dirty="0" smtClean="0"/>
              <a:t> </a:t>
            </a:r>
            <a:r>
              <a:rPr lang="en-IN" sz="1600" b="1" dirty="0" err="1"/>
              <a:t>सुगम</a:t>
            </a:r>
            <a:r>
              <a:rPr lang="en-IN" sz="1600" b="1" dirty="0"/>
              <a:t> </a:t>
            </a:r>
            <a:r>
              <a:rPr lang="en-IN" sz="1600" b="1" dirty="0" err="1"/>
              <a:t>पोर्टल</a:t>
            </a:r>
            <a:r>
              <a:rPr lang="en-IN" sz="1600" b="1" dirty="0"/>
              <a:t> </a:t>
            </a:r>
            <a:r>
              <a:rPr lang="en-IN" sz="1600" b="1" dirty="0" err="1"/>
              <a:t>लॉन्च</a:t>
            </a:r>
            <a:r>
              <a:rPr lang="en-IN" sz="1600" b="1" dirty="0"/>
              <a:t>:</a:t>
            </a:r>
            <a:r>
              <a:rPr lang="en-IN" sz="1600" dirty="0"/>
              <a:t> </a:t>
            </a:r>
            <a:r>
              <a:rPr lang="en-IN" sz="1600" dirty="0" err="1"/>
              <a:t>नेशनल</a:t>
            </a:r>
            <a:r>
              <a:rPr lang="en-IN" sz="1600" dirty="0"/>
              <a:t> </a:t>
            </a:r>
            <a:r>
              <a:rPr lang="en-IN" sz="1600" dirty="0" err="1"/>
              <a:t>हाउसिंग</a:t>
            </a:r>
            <a:r>
              <a:rPr lang="en-IN" sz="1600" dirty="0"/>
              <a:t> </a:t>
            </a:r>
            <a:r>
              <a:rPr lang="en-IN" sz="1600" dirty="0" err="1"/>
              <a:t>बैंक</a:t>
            </a:r>
            <a:r>
              <a:rPr lang="en-IN" sz="1600" dirty="0"/>
              <a:t> </a:t>
            </a:r>
            <a:r>
              <a:rPr lang="en-IN" sz="1600" dirty="0" err="1"/>
              <a:t>ने</a:t>
            </a:r>
            <a:r>
              <a:rPr lang="en-IN" sz="1600" dirty="0"/>
              <a:t> 26 </a:t>
            </a:r>
            <a:r>
              <a:rPr lang="en-IN" sz="1600" dirty="0" err="1"/>
              <a:t>मार्च</a:t>
            </a:r>
            <a:r>
              <a:rPr lang="en-IN" sz="1600" dirty="0"/>
              <a:t> 2026 </a:t>
            </a:r>
            <a:r>
              <a:rPr lang="en-IN" sz="1600" dirty="0" err="1"/>
              <a:t>को</a:t>
            </a:r>
            <a:r>
              <a:rPr lang="en-IN" sz="1600" dirty="0"/>
              <a:t> </a:t>
            </a:r>
            <a:r>
              <a:rPr lang="en-IN" sz="1600" dirty="0" err="1"/>
              <a:t>रक्षा</a:t>
            </a:r>
            <a:r>
              <a:rPr lang="en-IN" sz="1600" dirty="0"/>
              <a:t> </a:t>
            </a:r>
            <a:r>
              <a:rPr lang="en-IN" sz="1600" dirty="0" err="1"/>
              <a:t>और</a:t>
            </a:r>
            <a:r>
              <a:rPr lang="en-IN" sz="1600" dirty="0"/>
              <a:t> </a:t>
            </a:r>
            <a:r>
              <a:rPr lang="en-IN" sz="1600" dirty="0" err="1"/>
              <a:t>सरकारी</a:t>
            </a:r>
            <a:r>
              <a:rPr lang="en-IN" sz="1600" dirty="0"/>
              <a:t> </a:t>
            </a:r>
            <a:r>
              <a:rPr lang="en-IN" sz="1600" dirty="0" err="1"/>
              <a:t>कर्मचारियों</a:t>
            </a:r>
            <a:r>
              <a:rPr lang="en-IN" sz="1600" dirty="0"/>
              <a:t> </a:t>
            </a:r>
            <a:r>
              <a:rPr lang="en-IN" sz="1600" dirty="0" err="1"/>
              <a:t>के</a:t>
            </a:r>
            <a:r>
              <a:rPr lang="en-IN" sz="1600" dirty="0"/>
              <a:t> </a:t>
            </a:r>
            <a:r>
              <a:rPr lang="en-IN" sz="1600" dirty="0" err="1"/>
              <a:t>लिए</a:t>
            </a:r>
            <a:r>
              <a:rPr lang="en-IN" sz="1600" dirty="0"/>
              <a:t> </a:t>
            </a:r>
            <a:r>
              <a:rPr lang="en-IN" sz="1600" dirty="0" err="1"/>
              <a:t>डिजिटल</a:t>
            </a:r>
            <a:r>
              <a:rPr lang="en-IN" sz="1600" dirty="0"/>
              <a:t> </a:t>
            </a:r>
            <a:r>
              <a:rPr lang="en-IN" sz="1600" dirty="0" err="1"/>
              <a:t>होम</a:t>
            </a:r>
            <a:r>
              <a:rPr lang="en-IN" sz="1600" dirty="0"/>
              <a:t> </a:t>
            </a:r>
            <a:r>
              <a:rPr lang="en-IN" sz="1600" dirty="0" err="1"/>
              <a:t>लोन</a:t>
            </a:r>
            <a:r>
              <a:rPr lang="en-IN" sz="1600" dirty="0"/>
              <a:t> </a:t>
            </a:r>
            <a:r>
              <a:rPr lang="en-IN" sz="1600" dirty="0" err="1"/>
              <a:t>पोर्टल</a:t>
            </a:r>
            <a:r>
              <a:rPr lang="en-IN" sz="1600" dirty="0"/>
              <a:t> </a:t>
            </a:r>
            <a:r>
              <a:rPr lang="en-IN" sz="1600" dirty="0" err="1"/>
              <a:t>लॉन्च</a:t>
            </a:r>
            <a:r>
              <a:rPr lang="en-IN" sz="1600" dirty="0"/>
              <a:t> </a:t>
            </a:r>
            <a:r>
              <a:rPr lang="en-IN" sz="1600" dirty="0" err="1"/>
              <a:t>किया</a:t>
            </a:r>
            <a:r>
              <a:rPr lang="en-IN" sz="1600" dirty="0" smtClean="0"/>
              <a:t>।</a:t>
            </a:r>
          </a:p>
          <a:p>
            <a:pPr marL="285750" indent="-285750">
              <a:buFont typeface="Arial" charset="0"/>
              <a:buChar char="•"/>
            </a:pPr>
            <a:endParaRPr lang="en-IN" sz="1600" dirty="0"/>
          </a:p>
          <a:p>
            <a:pPr marL="285750" indent="-285750">
              <a:buFont typeface="Arial" charset="0"/>
              <a:buChar char="•"/>
            </a:pPr>
            <a:r>
              <a:rPr lang="en-IN" sz="1600" b="1" dirty="0" err="1" smtClean="0"/>
              <a:t>नोएडा</a:t>
            </a:r>
            <a:r>
              <a:rPr lang="en-IN" sz="1600" b="1" dirty="0" smtClean="0"/>
              <a:t> </a:t>
            </a:r>
            <a:r>
              <a:rPr lang="en-IN" sz="1600" b="1" dirty="0" err="1"/>
              <a:t>इंटरनेशनल</a:t>
            </a:r>
            <a:r>
              <a:rPr lang="en-IN" sz="1600" b="1" dirty="0"/>
              <a:t> </a:t>
            </a:r>
            <a:r>
              <a:rPr lang="en-IN" sz="1600" b="1" dirty="0" err="1"/>
              <a:t>एयरपोर्ट</a:t>
            </a:r>
            <a:r>
              <a:rPr lang="en-IN" sz="1600" b="1" dirty="0"/>
              <a:t> </a:t>
            </a:r>
            <a:r>
              <a:rPr lang="en-IN" sz="1600" b="1" dirty="0" err="1"/>
              <a:t>उद्घाटन</a:t>
            </a:r>
            <a:r>
              <a:rPr lang="en-IN" sz="1600" b="1" dirty="0"/>
              <a:t>:</a:t>
            </a:r>
            <a:r>
              <a:rPr lang="en-IN" sz="1600" dirty="0"/>
              <a:t> </a:t>
            </a:r>
            <a:r>
              <a:rPr lang="en-IN" sz="1600" dirty="0" err="1"/>
              <a:t>प्रधानमंत्री</a:t>
            </a:r>
            <a:r>
              <a:rPr lang="en-IN" sz="1600" dirty="0"/>
              <a:t> </a:t>
            </a:r>
            <a:r>
              <a:rPr lang="en-IN" sz="1600" dirty="0" err="1"/>
              <a:t>नरेंद्र</a:t>
            </a:r>
            <a:r>
              <a:rPr lang="en-IN" sz="1600" dirty="0"/>
              <a:t> </a:t>
            </a:r>
            <a:r>
              <a:rPr lang="en-IN" sz="1600" dirty="0" err="1"/>
              <a:t>मोदी</a:t>
            </a:r>
            <a:r>
              <a:rPr lang="en-IN" sz="1600" dirty="0"/>
              <a:t> 28 </a:t>
            </a:r>
            <a:r>
              <a:rPr lang="en-IN" sz="1600" dirty="0" err="1"/>
              <a:t>मार्च</a:t>
            </a:r>
            <a:r>
              <a:rPr lang="en-IN" sz="1600" dirty="0"/>
              <a:t> 2026 </a:t>
            </a:r>
            <a:r>
              <a:rPr lang="en-IN" sz="1600" dirty="0" err="1"/>
              <a:t>को</a:t>
            </a:r>
            <a:r>
              <a:rPr lang="en-IN" sz="1600" dirty="0"/>
              <a:t> </a:t>
            </a:r>
            <a:r>
              <a:rPr lang="en-IN" sz="1600" dirty="0" err="1"/>
              <a:t>जेवर</a:t>
            </a:r>
            <a:r>
              <a:rPr lang="en-IN" sz="1600" dirty="0"/>
              <a:t> </a:t>
            </a:r>
            <a:r>
              <a:rPr lang="en-IN" sz="1600" dirty="0" err="1"/>
              <a:t>एयरपोर्ट</a:t>
            </a:r>
            <a:r>
              <a:rPr lang="en-IN" sz="1600" dirty="0"/>
              <a:t> </a:t>
            </a:r>
            <a:r>
              <a:rPr lang="en-IN" sz="1600" dirty="0" err="1"/>
              <a:t>का</a:t>
            </a:r>
            <a:r>
              <a:rPr lang="en-IN" sz="1600" dirty="0"/>
              <a:t> </a:t>
            </a:r>
            <a:r>
              <a:rPr lang="en-IN" sz="1600" dirty="0" err="1"/>
              <a:t>उद्घाटन</a:t>
            </a:r>
            <a:r>
              <a:rPr lang="en-IN" sz="1600" dirty="0"/>
              <a:t> </a:t>
            </a:r>
            <a:r>
              <a:rPr lang="en-IN" sz="1600" dirty="0" err="1"/>
              <a:t>करेंगे</a:t>
            </a:r>
            <a:r>
              <a:rPr lang="en-IN" sz="1600" dirty="0"/>
              <a:t> </a:t>
            </a:r>
            <a:r>
              <a:rPr lang="en-IN" sz="1600" dirty="0" err="1"/>
              <a:t>जिसकी</a:t>
            </a:r>
            <a:r>
              <a:rPr lang="en-IN" sz="1600" dirty="0"/>
              <a:t> </a:t>
            </a:r>
            <a:r>
              <a:rPr lang="en-IN" sz="1600" dirty="0" err="1"/>
              <a:t>क्षमता</a:t>
            </a:r>
            <a:r>
              <a:rPr lang="en-IN" sz="1600" dirty="0"/>
              <a:t> 12 </a:t>
            </a:r>
            <a:r>
              <a:rPr lang="en-IN" sz="1600" dirty="0" err="1"/>
              <a:t>मिलियन</a:t>
            </a:r>
            <a:r>
              <a:rPr lang="en-IN" sz="1600" dirty="0"/>
              <a:t> </a:t>
            </a:r>
            <a:r>
              <a:rPr lang="en-IN" sz="1600" dirty="0" err="1"/>
              <a:t>यात्रियों</a:t>
            </a:r>
            <a:r>
              <a:rPr lang="en-IN" sz="1600" dirty="0"/>
              <a:t> </a:t>
            </a:r>
            <a:r>
              <a:rPr lang="en-IN" sz="1600" dirty="0" err="1"/>
              <a:t>की</a:t>
            </a:r>
            <a:r>
              <a:rPr lang="en-IN" sz="1600" dirty="0"/>
              <a:t> </a:t>
            </a:r>
            <a:r>
              <a:rPr lang="en-IN" sz="1600" dirty="0" err="1" smtClean="0"/>
              <a:t>है</a:t>
            </a:r>
            <a:r>
              <a:rPr lang="en-IN" sz="1600" dirty="0" smtClean="0"/>
              <a:t>।</a:t>
            </a:r>
          </a:p>
          <a:p>
            <a:pPr marL="285750" indent="-285750">
              <a:buFont typeface="Arial" charset="0"/>
              <a:buChar char="•"/>
            </a:pPr>
            <a:endParaRPr lang="en-IN" sz="1600" dirty="0"/>
          </a:p>
          <a:p>
            <a:pPr marL="285750" indent="-285750">
              <a:buFont typeface="Arial" charset="0"/>
              <a:buChar char="•"/>
            </a:pPr>
            <a:r>
              <a:rPr lang="en-IN" sz="1600" b="1" dirty="0" err="1" smtClean="0"/>
              <a:t>ट्रांसजेंडर</a:t>
            </a:r>
            <a:r>
              <a:rPr lang="en-IN" sz="1600" b="1" dirty="0" smtClean="0"/>
              <a:t> </a:t>
            </a:r>
            <a:r>
              <a:rPr lang="en-IN" sz="1600" b="1" dirty="0" err="1"/>
              <a:t>बिल</a:t>
            </a:r>
            <a:r>
              <a:rPr lang="en-IN" sz="1600" b="1" dirty="0"/>
              <a:t> </a:t>
            </a:r>
            <a:r>
              <a:rPr lang="en-IN" sz="1600" b="1" dirty="0" err="1"/>
              <a:t>पर</a:t>
            </a:r>
            <a:r>
              <a:rPr lang="en-IN" sz="1600" b="1" dirty="0"/>
              <a:t> </a:t>
            </a:r>
            <a:r>
              <a:rPr lang="en-IN" sz="1600" b="1" dirty="0" err="1"/>
              <a:t>विरोध</a:t>
            </a:r>
            <a:r>
              <a:rPr lang="en-IN" sz="1600" b="1" dirty="0"/>
              <a:t>:</a:t>
            </a:r>
            <a:r>
              <a:rPr lang="en-IN" sz="1600" dirty="0"/>
              <a:t> </a:t>
            </a:r>
            <a:r>
              <a:rPr lang="en-IN" sz="1600" dirty="0" err="1"/>
              <a:t>सुप्रीम</a:t>
            </a:r>
            <a:r>
              <a:rPr lang="en-IN" sz="1600" dirty="0"/>
              <a:t> </a:t>
            </a:r>
            <a:r>
              <a:rPr lang="en-IN" sz="1600" dirty="0" err="1"/>
              <a:t>कोर्ट</a:t>
            </a:r>
            <a:r>
              <a:rPr lang="en-IN" sz="1600" dirty="0"/>
              <a:t> </a:t>
            </a:r>
            <a:r>
              <a:rPr lang="en-IN" sz="1600" dirty="0" err="1"/>
              <a:t>पैनल</a:t>
            </a:r>
            <a:r>
              <a:rPr lang="en-IN" sz="1600" dirty="0"/>
              <a:t> </a:t>
            </a:r>
            <a:r>
              <a:rPr lang="en-IN" sz="1600" dirty="0" err="1"/>
              <a:t>ने</a:t>
            </a:r>
            <a:r>
              <a:rPr lang="en-IN" sz="1600" dirty="0"/>
              <a:t> 2026 </a:t>
            </a:r>
            <a:r>
              <a:rPr lang="en-IN" sz="1600" dirty="0" err="1"/>
              <a:t>संशोधन</a:t>
            </a:r>
            <a:r>
              <a:rPr lang="en-IN" sz="1600" dirty="0"/>
              <a:t> </a:t>
            </a:r>
            <a:r>
              <a:rPr lang="en-IN" sz="1600" dirty="0" err="1"/>
              <a:t>को</a:t>
            </a:r>
            <a:r>
              <a:rPr lang="en-IN" sz="1600" dirty="0"/>
              <a:t> </a:t>
            </a:r>
            <a:r>
              <a:rPr lang="en-IN" sz="1600" dirty="0" err="1"/>
              <a:t>वापस</a:t>
            </a:r>
            <a:r>
              <a:rPr lang="en-IN" sz="1600" dirty="0"/>
              <a:t> </a:t>
            </a:r>
            <a:r>
              <a:rPr lang="en-IN" sz="1600" dirty="0" err="1"/>
              <a:t>लेने</a:t>
            </a:r>
            <a:r>
              <a:rPr lang="en-IN" sz="1600" dirty="0"/>
              <a:t> </a:t>
            </a:r>
            <a:r>
              <a:rPr lang="en-IN" sz="1600" dirty="0" err="1"/>
              <a:t>की</a:t>
            </a:r>
            <a:r>
              <a:rPr lang="en-IN" sz="1600" dirty="0"/>
              <a:t> </a:t>
            </a:r>
            <a:r>
              <a:rPr lang="en-IN" sz="1600" dirty="0" err="1"/>
              <a:t>सिफारिश</a:t>
            </a:r>
            <a:r>
              <a:rPr lang="en-IN" sz="1600" dirty="0"/>
              <a:t> </a:t>
            </a:r>
            <a:r>
              <a:rPr lang="en-IN" sz="1600" dirty="0" err="1"/>
              <a:t>की</a:t>
            </a:r>
            <a:r>
              <a:rPr lang="en-IN" sz="1600" dirty="0"/>
              <a:t>, </a:t>
            </a:r>
            <a:r>
              <a:rPr lang="en-IN" sz="1600" dirty="0" err="1"/>
              <a:t>जो</a:t>
            </a:r>
            <a:r>
              <a:rPr lang="en-IN" sz="1600" dirty="0"/>
              <a:t> NALSA 2014 </a:t>
            </a:r>
            <a:r>
              <a:rPr lang="en-IN" sz="1600" dirty="0" err="1"/>
              <a:t>के</a:t>
            </a:r>
            <a:r>
              <a:rPr lang="en-IN" sz="1600" dirty="0"/>
              <a:t> </a:t>
            </a:r>
            <a:r>
              <a:rPr lang="en-IN" sz="1600" dirty="0" err="1"/>
              <a:t>खिलाफ</a:t>
            </a:r>
            <a:r>
              <a:rPr lang="en-IN" sz="1600" dirty="0"/>
              <a:t> </a:t>
            </a:r>
            <a:r>
              <a:rPr lang="en-IN" sz="1600" dirty="0" err="1"/>
              <a:t>है</a:t>
            </a:r>
            <a:r>
              <a:rPr lang="en-IN" sz="1600" dirty="0" smtClean="0"/>
              <a:t>।</a:t>
            </a:r>
          </a:p>
          <a:p>
            <a:pPr marL="285750" indent="-285750">
              <a:buFont typeface="Arial" charset="0"/>
              <a:buChar char="•"/>
            </a:pPr>
            <a:endParaRPr lang="en-IN" sz="1600" dirty="0"/>
          </a:p>
          <a:p>
            <a:pPr marL="285750" indent="-285750">
              <a:buFont typeface="Arial" charset="0"/>
              <a:buChar char="•"/>
            </a:pPr>
            <a:r>
              <a:rPr lang="en-IN" sz="1600" b="1" dirty="0" err="1" smtClean="0"/>
              <a:t>भारत</a:t>
            </a:r>
            <a:r>
              <a:rPr lang="en-IN" sz="1600" b="1" dirty="0" smtClean="0"/>
              <a:t> </a:t>
            </a:r>
            <a:r>
              <a:rPr lang="en-IN" sz="1600" b="1" dirty="0" err="1"/>
              <a:t>की</a:t>
            </a:r>
            <a:r>
              <a:rPr lang="en-IN" sz="1600" b="1" dirty="0"/>
              <a:t> GDP 7% </a:t>
            </a:r>
            <a:r>
              <a:rPr lang="en-IN" sz="1600" b="1" dirty="0" err="1"/>
              <a:t>से</a:t>
            </a:r>
            <a:r>
              <a:rPr lang="en-IN" sz="1600" b="1" dirty="0"/>
              <a:t> </a:t>
            </a:r>
            <a:r>
              <a:rPr lang="en-IN" sz="1600" b="1" dirty="0" err="1"/>
              <a:t>अधिक</a:t>
            </a:r>
            <a:r>
              <a:rPr lang="en-IN" sz="1600" b="1" dirty="0"/>
              <a:t>:</a:t>
            </a:r>
            <a:r>
              <a:rPr lang="en-IN" sz="1600" dirty="0"/>
              <a:t> ASSOCHAM </a:t>
            </a:r>
            <a:r>
              <a:rPr lang="en-IN" sz="1600" dirty="0" err="1"/>
              <a:t>ने</a:t>
            </a:r>
            <a:r>
              <a:rPr lang="en-IN" sz="1600" dirty="0"/>
              <a:t> FY27 </a:t>
            </a:r>
            <a:r>
              <a:rPr lang="en-IN" sz="1600" dirty="0" err="1"/>
              <a:t>में</a:t>
            </a:r>
            <a:r>
              <a:rPr lang="en-IN" sz="1600" dirty="0"/>
              <a:t> 7% </a:t>
            </a:r>
            <a:r>
              <a:rPr lang="en-IN" sz="1600" dirty="0" err="1"/>
              <a:t>से</a:t>
            </a:r>
            <a:r>
              <a:rPr lang="en-IN" sz="1600" dirty="0"/>
              <a:t> </a:t>
            </a:r>
            <a:r>
              <a:rPr lang="en-IN" sz="1600" dirty="0" err="1"/>
              <a:t>अधिक</a:t>
            </a:r>
            <a:r>
              <a:rPr lang="en-IN" sz="1600" dirty="0"/>
              <a:t> </a:t>
            </a:r>
            <a:r>
              <a:rPr lang="en-IN" sz="1600" dirty="0" err="1"/>
              <a:t>वृद्धि</a:t>
            </a:r>
            <a:r>
              <a:rPr lang="en-IN" sz="1600" dirty="0"/>
              <a:t> </a:t>
            </a:r>
            <a:r>
              <a:rPr lang="en-IN" sz="1600" dirty="0" err="1"/>
              <a:t>का</a:t>
            </a:r>
            <a:r>
              <a:rPr lang="en-IN" sz="1600" dirty="0"/>
              <a:t> </a:t>
            </a:r>
            <a:r>
              <a:rPr lang="en-IN" sz="1600" dirty="0" err="1"/>
              <a:t>अनुमान</a:t>
            </a:r>
            <a:r>
              <a:rPr lang="en-IN" sz="1600" dirty="0"/>
              <a:t> </a:t>
            </a:r>
            <a:r>
              <a:rPr lang="en-IN" sz="1600" dirty="0" err="1"/>
              <a:t>लगाया</a:t>
            </a:r>
            <a:r>
              <a:rPr lang="en-IN" sz="1600" dirty="0" smtClean="0"/>
              <a:t>।</a:t>
            </a:r>
          </a:p>
          <a:p>
            <a:pPr marL="285750" indent="-285750">
              <a:buFont typeface="Arial" charset="0"/>
              <a:buChar char="•"/>
            </a:pPr>
            <a:endParaRPr lang="en-IN" sz="1600" dirty="0"/>
          </a:p>
          <a:p>
            <a:r>
              <a:rPr lang="en-IN" sz="1600" b="1" dirty="0"/>
              <a:t> * </a:t>
            </a:r>
            <a:r>
              <a:rPr lang="en-IN" sz="1600" b="1" dirty="0" err="1"/>
              <a:t>अमेरिकी</a:t>
            </a:r>
            <a:r>
              <a:rPr lang="en-IN" sz="1600" b="1" dirty="0"/>
              <a:t> </a:t>
            </a:r>
            <a:r>
              <a:rPr lang="en-IN" sz="1600" b="1" dirty="0" err="1"/>
              <a:t>मुद्रा</a:t>
            </a:r>
            <a:r>
              <a:rPr lang="en-IN" sz="1600" b="1" dirty="0"/>
              <a:t> </a:t>
            </a:r>
            <a:r>
              <a:rPr lang="en-IN" sz="1600" b="1" dirty="0" err="1"/>
              <a:t>में</a:t>
            </a:r>
            <a:r>
              <a:rPr lang="en-IN" sz="1600" b="1" dirty="0"/>
              <a:t> </a:t>
            </a:r>
            <a:r>
              <a:rPr lang="en-IN" sz="1600" b="1" dirty="0" err="1"/>
              <a:t>बदलाव</a:t>
            </a:r>
            <a:r>
              <a:rPr lang="en-IN" sz="1600" b="1" dirty="0"/>
              <a:t>:</a:t>
            </a:r>
            <a:r>
              <a:rPr lang="en-IN" sz="1600" dirty="0"/>
              <a:t> </a:t>
            </a:r>
            <a:r>
              <a:rPr lang="en-IN" sz="1600" dirty="0" err="1"/>
              <a:t>जून</a:t>
            </a:r>
            <a:r>
              <a:rPr lang="en-IN" sz="1600" dirty="0"/>
              <a:t> 2026 </a:t>
            </a:r>
            <a:r>
              <a:rPr lang="en-IN" sz="1600" dirty="0" err="1"/>
              <a:t>से</a:t>
            </a:r>
            <a:r>
              <a:rPr lang="en-IN" sz="1600" dirty="0"/>
              <a:t> </a:t>
            </a:r>
            <a:r>
              <a:rPr lang="en-IN" sz="1600" dirty="0" err="1"/>
              <a:t>अमेरिकी</a:t>
            </a:r>
            <a:r>
              <a:rPr lang="en-IN" sz="1600" dirty="0"/>
              <a:t> </a:t>
            </a:r>
            <a:r>
              <a:rPr lang="en-IN" sz="1600" dirty="0" err="1"/>
              <a:t>नोटों</a:t>
            </a:r>
            <a:r>
              <a:rPr lang="en-IN" sz="1600" dirty="0"/>
              <a:t> </a:t>
            </a:r>
            <a:r>
              <a:rPr lang="en-IN" sz="1600" dirty="0" err="1"/>
              <a:t>पर</a:t>
            </a:r>
            <a:r>
              <a:rPr lang="en-IN" sz="1600" dirty="0"/>
              <a:t> </a:t>
            </a:r>
            <a:r>
              <a:rPr lang="en-IN" sz="1600" dirty="0" err="1"/>
              <a:t>राष्ट्रपति</a:t>
            </a:r>
            <a:r>
              <a:rPr lang="en-IN" sz="1600" dirty="0"/>
              <a:t> </a:t>
            </a:r>
            <a:r>
              <a:rPr lang="en-IN" sz="1600" dirty="0" err="1"/>
              <a:t>डोनाल्ड</a:t>
            </a:r>
            <a:r>
              <a:rPr lang="en-IN" sz="1600" dirty="0"/>
              <a:t> </a:t>
            </a:r>
            <a:r>
              <a:rPr lang="en-IN" sz="1600" dirty="0" err="1"/>
              <a:t>ट्रंप</a:t>
            </a:r>
            <a:r>
              <a:rPr lang="en-IN" sz="1600" dirty="0"/>
              <a:t> </a:t>
            </a:r>
            <a:r>
              <a:rPr lang="en-IN" sz="1600" dirty="0" err="1"/>
              <a:t>के</a:t>
            </a:r>
            <a:r>
              <a:rPr lang="en-IN" sz="1600" dirty="0"/>
              <a:t> </a:t>
            </a:r>
            <a:r>
              <a:rPr lang="en-IN" sz="1600" dirty="0" err="1"/>
              <a:t>हस्ताक्षर</a:t>
            </a:r>
            <a:r>
              <a:rPr lang="en-IN" sz="1600" dirty="0"/>
              <a:t> </a:t>
            </a:r>
            <a:r>
              <a:rPr lang="en-IN" sz="1600" dirty="0" err="1" smtClean="0"/>
              <a:t>होंगे</a:t>
            </a:r>
            <a:r>
              <a:rPr lang="en-IN" sz="1600" dirty="0"/>
              <a:t>|</a:t>
            </a:r>
            <a:endParaRPr lang="en-IN" sz="1600" dirty="0"/>
          </a:p>
          <a:p>
            <a:endParaRPr lang="en-IN" sz="1600" dirty="0"/>
          </a:p>
        </p:txBody>
      </p:sp>
      <p:sp>
        <p:nvSpPr>
          <p:cNvPr id="5" name="AutoShape 6" descr="बैंक जॉब 12700+ नौकरी भर्ती | Bank Jo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बैंक जॉब 12700+ नौकरी भर्ती | Bank Job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7" name="Picture 13" descr="PM Modi Becomes Longest | DD News On 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43102"/>
            <a:ext cx="5967971" cy="19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7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5850</TotalTime>
  <Words>117</Words>
  <Application>Microsoft Office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</dc:creator>
  <cp:lastModifiedBy>com</cp:lastModifiedBy>
  <cp:revision>12</cp:revision>
  <dcterms:created xsi:type="dcterms:W3CDTF">2026-02-14T05:04:33Z</dcterms:created>
  <dcterms:modified xsi:type="dcterms:W3CDTF">2026-03-28T04:46:45Z</dcterms:modified>
</cp:coreProperties>
</file>