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5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7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9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A58-71EE-4FA6-A8EC-C17DDCB617B1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lank formet\final first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blank formet\written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084" y="3203848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600" b="1" dirty="0" err="1"/>
              <a:t>अडानी</a:t>
            </a:r>
            <a:r>
              <a:rPr lang="en-IN" sz="1600" b="1" dirty="0"/>
              <a:t> </a:t>
            </a:r>
            <a:r>
              <a:rPr lang="en-IN" sz="1600" b="1" dirty="0" err="1"/>
              <a:t>पोर्ट्स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</a:t>
            </a:r>
            <a:r>
              <a:rPr lang="en-IN" sz="1600" dirty="0" err="1"/>
              <a:t>भारत</a:t>
            </a:r>
            <a:r>
              <a:rPr lang="en-IN" sz="1600" dirty="0"/>
              <a:t>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dirty="0" err="1"/>
              <a:t>पहला</a:t>
            </a:r>
            <a:r>
              <a:rPr lang="en-IN" sz="1600" dirty="0"/>
              <a:t> </a:t>
            </a:r>
            <a:r>
              <a:rPr lang="en-IN" sz="1600" b="1" dirty="0" err="1"/>
              <a:t>पोर्ट</a:t>
            </a:r>
            <a:r>
              <a:rPr lang="en-IN" sz="1600" b="1" dirty="0"/>
              <a:t> </a:t>
            </a:r>
            <a:r>
              <a:rPr lang="en-IN" sz="1600" b="1" dirty="0" err="1"/>
              <a:t>ऑफ</a:t>
            </a:r>
            <a:r>
              <a:rPr lang="en-IN" sz="1600" b="1" dirty="0"/>
              <a:t> </a:t>
            </a:r>
            <a:r>
              <a:rPr lang="en-IN" sz="1600" b="1" dirty="0" err="1"/>
              <a:t>रिफ्यूज</a:t>
            </a:r>
            <a:r>
              <a:rPr lang="en-IN" sz="1600" b="1" dirty="0"/>
              <a:t> (</a:t>
            </a:r>
            <a:r>
              <a:rPr lang="en-IN" sz="1600" b="1" dirty="0" err="1"/>
              <a:t>PoR</a:t>
            </a:r>
            <a:r>
              <a:rPr lang="en-IN" sz="1600" b="1" dirty="0"/>
              <a:t>)</a:t>
            </a:r>
            <a:r>
              <a:rPr lang="en-IN" sz="1600" dirty="0"/>
              <a:t> </a:t>
            </a:r>
            <a:r>
              <a:rPr lang="en-IN" sz="1600" dirty="0" err="1"/>
              <a:t>चालू</a:t>
            </a:r>
            <a:r>
              <a:rPr lang="en-IN" sz="1600" dirty="0"/>
              <a:t> </a:t>
            </a:r>
            <a:r>
              <a:rPr lang="en-IN" sz="1600" dirty="0" err="1"/>
              <a:t>किया</a:t>
            </a:r>
            <a:r>
              <a:rPr lang="en-IN" sz="1600" dirty="0"/>
              <a:t>, </a:t>
            </a:r>
            <a:r>
              <a:rPr lang="en-IN" sz="1600" b="1" dirty="0" err="1"/>
              <a:t>दीघी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b="1" dirty="0" err="1"/>
              <a:t>गोपालपुर</a:t>
            </a:r>
            <a:r>
              <a:rPr lang="en-IN" sz="1600" dirty="0"/>
              <a:t> </a:t>
            </a:r>
            <a:r>
              <a:rPr lang="en-IN" sz="1600" dirty="0" err="1"/>
              <a:t>में</a:t>
            </a:r>
            <a:r>
              <a:rPr lang="en-IN" sz="1600" dirty="0"/>
              <a:t> </a:t>
            </a:r>
            <a:r>
              <a:rPr lang="en-IN" sz="1600" dirty="0" err="1"/>
              <a:t>जहाजों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b="1" dirty="0" err="1"/>
              <a:t>आपातकालीन</a:t>
            </a:r>
            <a:r>
              <a:rPr lang="en-IN" sz="1600" b="1" dirty="0"/>
              <a:t> </a:t>
            </a:r>
            <a:r>
              <a:rPr lang="en-IN" sz="1600" b="1" dirty="0" err="1"/>
              <a:t>सुरक्षा</a:t>
            </a:r>
            <a:r>
              <a:rPr lang="en-IN" sz="1600" b="1" dirty="0"/>
              <a:t>, </a:t>
            </a:r>
            <a:r>
              <a:rPr lang="en-IN" sz="1600" b="1" dirty="0" err="1"/>
              <a:t>मरीन</a:t>
            </a:r>
            <a:r>
              <a:rPr lang="en-IN" sz="1600" b="1" dirty="0"/>
              <a:t> </a:t>
            </a:r>
            <a:r>
              <a:rPr lang="en-IN" sz="1600" b="1" dirty="0" err="1"/>
              <a:t>सुरक्षा</a:t>
            </a:r>
            <a:r>
              <a:rPr lang="en-IN" sz="1600" b="1" dirty="0"/>
              <a:t>, </a:t>
            </a:r>
            <a:r>
              <a:rPr lang="en-IN" sz="1600" b="1" dirty="0" err="1"/>
              <a:t>अग्निशमन</a:t>
            </a:r>
            <a:r>
              <a:rPr lang="en-IN" sz="1600" b="1" dirty="0"/>
              <a:t>, </a:t>
            </a:r>
            <a:r>
              <a:rPr lang="en-IN" sz="1600" b="1" dirty="0" err="1"/>
              <a:t>सल्वेज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b="1" dirty="0" err="1"/>
              <a:t>प्रदूषण</a:t>
            </a:r>
            <a:r>
              <a:rPr lang="en-IN" sz="1600" b="1" dirty="0"/>
              <a:t> </a:t>
            </a:r>
            <a:r>
              <a:rPr lang="en-IN" sz="1600" b="1" dirty="0" err="1"/>
              <a:t>नियंत्रण</a:t>
            </a:r>
            <a:r>
              <a:rPr lang="en-IN" sz="1600" b="1" dirty="0"/>
              <a:t> </a:t>
            </a:r>
            <a:r>
              <a:rPr lang="en-IN" sz="1600" dirty="0" err="1"/>
              <a:t>प्रदान</a:t>
            </a:r>
            <a:r>
              <a:rPr lang="en-IN" sz="1600" dirty="0" smtClean="0"/>
              <a:t>।</a:t>
            </a:r>
          </a:p>
          <a:p>
            <a:pPr lvl="0"/>
            <a:endParaRPr lang="en-IN" sz="1600" dirty="0"/>
          </a:p>
          <a:p>
            <a:pPr lvl="0"/>
            <a:r>
              <a:rPr lang="en-IN" sz="1600" b="1" dirty="0" err="1"/>
              <a:t>भारत</a:t>
            </a:r>
            <a:r>
              <a:rPr lang="en-IN" sz="1600" b="1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</a:t>
            </a:r>
            <a:r>
              <a:rPr lang="en-IN" sz="1600" b="1" dirty="0" err="1"/>
              <a:t>इंटीग्रल</a:t>
            </a:r>
            <a:r>
              <a:rPr lang="en-IN" sz="1600" b="1" dirty="0"/>
              <a:t> </a:t>
            </a:r>
            <a:r>
              <a:rPr lang="en-IN" sz="1600" b="1" dirty="0" err="1"/>
              <a:t>कोच</a:t>
            </a:r>
            <a:r>
              <a:rPr lang="en-IN" sz="1600" b="1" dirty="0"/>
              <a:t> </a:t>
            </a:r>
            <a:r>
              <a:rPr lang="en-IN" sz="1600" b="1" dirty="0" err="1"/>
              <a:t>फैक्ट्री</a:t>
            </a:r>
            <a:r>
              <a:rPr lang="en-IN" sz="1600" dirty="0"/>
              <a:t>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b="1" dirty="0" err="1"/>
              <a:t>हाइड्रोजन</a:t>
            </a:r>
            <a:r>
              <a:rPr lang="en-IN" sz="1600" b="1" dirty="0"/>
              <a:t> </a:t>
            </a:r>
            <a:r>
              <a:rPr lang="en-IN" sz="1600" b="1" dirty="0" err="1"/>
              <a:t>ट्रेन</a:t>
            </a:r>
            <a:r>
              <a:rPr lang="en-IN" sz="1600" dirty="0"/>
              <a:t> </a:t>
            </a:r>
            <a:r>
              <a:rPr lang="en-IN" sz="1600" dirty="0" err="1"/>
              <a:t>ट्रायल</a:t>
            </a:r>
            <a:r>
              <a:rPr lang="en-IN" sz="1600" dirty="0"/>
              <a:t> </a:t>
            </a:r>
            <a:r>
              <a:rPr lang="en-IN" sz="1600" dirty="0" err="1"/>
              <a:t>पूरा</a:t>
            </a:r>
            <a:r>
              <a:rPr lang="en-IN" sz="1600" dirty="0"/>
              <a:t> </a:t>
            </a:r>
            <a:r>
              <a:rPr lang="en-IN" sz="1600" dirty="0" err="1"/>
              <a:t>किया</a:t>
            </a:r>
            <a:r>
              <a:rPr lang="en-IN" sz="1600" dirty="0"/>
              <a:t>, </a:t>
            </a:r>
            <a:r>
              <a:rPr lang="en-IN" sz="1600" b="1" dirty="0" err="1"/>
              <a:t>जिंद</a:t>
            </a:r>
            <a:r>
              <a:rPr lang="en-US" sz="1600" b="1" dirty="0"/>
              <a:t>–</a:t>
            </a:r>
            <a:r>
              <a:rPr lang="en-IN" sz="1600" b="1" dirty="0" err="1"/>
              <a:t>सोनीपत</a:t>
            </a:r>
            <a:r>
              <a:rPr lang="en-IN" sz="1600" dirty="0"/>
              <a:t> </a:t>
            </a:r>
            <a:r>
              <a:rPr lang="en-IN" sz="1600" dirty="0" err="1"/>
              <a:t>में</a:t>
            </a:r>
            <a:r>
              <a:rPr lang="en-IN" sz="1600" dirty="0"/>
              <a:t> </a:t>
            </a:r>
            <a:r>
              <a:rPr lang="en-IN" sz="1600" dirty="0" err="1"/>
              <a:t>चलेगी</a:t>
            </a:r>
            <a:r>
              <a:rPr lang="en-IN" sz="1600" dirty="0"/>
              <a:t>,</a:t>
            </a:r>
            <a:r>
              <a:rPr lang="en-IN" sz="1600" b="1" dirty="0"/>
              <a:t> </a:t>
            </a:r>
            <a:r>
              <a:rPr lang="en-IN" sz="1600" b="1" dirty="0" err="1"/>
              <a:t>शून्य</a:t>
            </a:r>
            <a:r>
              <a:rPr lang="en-IN" sz="1600" dirty="0"/>
              <a:t> </a:t>
            </a:r>
            <a:r>
              <a:rPr lang="en-IN" sz="1600" b="1" dirty="0" err="1"/>
              <a:t>कार्बन</a:t>
            </a:r>
            <a:r>
              <a:rPr lang="en-IN" sz="1600" b="1" dirty="0"/>
              <a:t> </a:t>
            </a:r>
            <a:r>
              <a:rPr lang="en-IN" sz="1600" b="1" dirty="0" err="1"/>
              <a:t>उत्सर्जन</a:t>
            </a:r>
            <a:r>
              <a:rPr lang="en-IN" sz="1600" dirty="0"/>
              <a:t>, </a:t>
            </a:r>
            <a:r>
              <a:rPr lang="en-IN" sz="1600" b="1" dirty="0"/>
              <a:t>2400 kW</a:t>
            </a:r>
            <a:r>
              <a:rPr lang="en-IN" sz="1600" dirty="0"/>
              <a:t> </a:t>
            </a:r>
            <a:r>
              <a:rPr lang="en-IN" sz="1600" dirty="0" err="1"/>
              <a:t>पावर</a:t>
            </a:r>
            <a:r>
              <a:rPr lang="en-IN" sz="1600" dirty="0"/>
              <a:t>, </a:t>
            </a:r>
            <a:r>
              <a:rPr lang="en-IN" sz="1600" b="1" dirty="0" err="1"/>
              <a:t>जर्मनी</a:t>
            </a:r>
            <a:r>
              <a:rPr lang="en-IN" sz="1600" b="1" dirty="0"/>
              <a:t>, </a:t>
            </a:r>
            <a:r>
              <a:rPr lang="en-IN" sz="1600" b="1" dirty="0" err="1"/>
              <a:t>जापान</a:t>
            </a:r>
            <a:r>
              <a:rPr lang="en-IN" sz="1600" b="1" dirty="0"/>
              <a:t>, </a:t>
            </a:r>
            <a:r>
              <a:rPr lang="en-IN" sz="1600" b="1" dirty="0" err="1"/>
              <a:t>चीन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समान</a:t>
            </a:r>
            <a:r>
              <a:rPr lang="en-IN" sz="1600" dirty="0"/>
              <a:t> </a:t>
            </a:r>
            <a:r>
              <a:rPr lang="en-IN" sz="1600" b="1" dirty="0" err="1"/>
              <a:t>ग्रीन</a:t>
            </a:r>
            <a:r>
              <a:rPr lang="en-IN" sz="1600" b="1" dirty="0"/>
              <a:t> </a:t>
            </a:r>
            <a:r>
              <a:rPr lang="en-IN" sz="1600" b="1" dirty="0" err="1"/>
              <a:t>रेल</a:t>
            </a:r>
            <a:r>
              <a:rPr lang="en-IN" sz="1600" dirty="0"/>
              <a:t> </a:t>
            </a:r>
            <a:r>
              <a:rPr lang="en-IN" sz="1600" dirty="0" err="1"/>
              <a:t>की</a:t>
            </a:r>
            <a:r>
              <a:rPr lang="en-IN" sz="1600" dirty="0"/>
              <a:t> </a:t>
            </a:r>
            <a:r>
              <a:rPr lang="en-IN" sz="1600" dirty="0" err="1"/>
              <a:t>दिशा</a:t>
            </a:r>
            <a:r>
              <a:rPr lang="en-IN" sz="1600" dirty="0"/>
              <a:t> </a:t>
            </a:r>
            <a:r>
              <a:rPr lang="en-IN" sz="1600" dirty="0" err="1"/>
              <a:t>में</a:t>
            </a:r>
            <a:r>
              <a:rPr lang="en-IN" sz="1600" dirty="0" smtClean="0"/>
              <a:t>।</a:t>
            </a:r>
          </a:p>
          <a:p>
            <a:pPr lvl="0"/>
            <a:endParaRPr lang="en-IN" sz="1600" dirty="0"/>
          </a:p>
          <a:p>
            <a:pPr lvl="0"/>
            <a:r>
              <a:rPr lang="en-IN" sz="1600" b="1" dirty="0" err="1"/>
              <a:t>पीएम</a:t>
            </a:r>
            <a:r>
              <a:rPr lang="en-IN" sz="1600" b="1" dirty="0"/>
              <a:t> </a:t>
            </a:r>
            <a:r>
              <a:rPr lang="en-IN" sz="1600" b="1" dirty="0" err="1"/>
              <a:t>मोदी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₹11,200 </a:t>
            </a:r>
            <a:r>
              <a:rPr lang="en-IN" sz="1600" dirty="0" err="1"/>
              <a:t>करोड</a:t>
            </a:r>
            <a:r>
              <a:rPr lang="en-IN" sz="1600" dirty="0"/>
              <a:t>़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b="1" dirty="0" err="1"/>
              <a:t>नोएडा</a:t>
            </a:r>
            <a:r>
              <a:rPr lang="en-IN" sz="1600" b="1" dirty="0"/>
              <a:t> </a:t>
            </a:r>
            <a:r>
              <a:rPr lang="en-IN" sz="1600" b="1" dirty="0" err="1"/>
              <a:t>अंतर्राष्ट्रीय</a:t>
            </a:r>
            <a:r>
              <a:rPr lang="en-IN" sz="1600" b="1" dirty="0"/>
              <a:t> </a:t>
            </a:r>
            <a:r>
              <a:rPr lang="en-IN" sz="1600" b="1" dirty="0" err="1"/>
              <a:t>हवाई</a:t>
            </a:r>
            <a:r>
              <a:rPr lang="en-IN" sz="1600" b="1" dirty="0"/>
              <a:t> </a:t>
            </a:r>
            <a:r>
              <a:rPr lang="en-IN" sz="1600" b="1" dirty="0" err="1"/>
              <a:t>अड्डा</a:t>
            </a:r>
            <a:r>
              <a:rPr lang="en-IN" sz="1600" dirty="0"/>
              <a:t> </a:t>
            </a:r>
            <a:r>
              <a:rPr lang="en-IN" sz="1600" dirty="0" err="1"/>
              <a:t>उद्घाटित</a:t>
            </a:r>
            <a:r>
              <a:rPr lang="en-IN" sz="1600" dirty="0"/>
              <a:t> </a:t>
            </a:r>
            <a:r>
              <a:rPr lang="en-IN" sz="1600" dirty="0" err="1"/>
              <a:t>किया</a:t>
            </a:r>
            <a:r>
              <a:rPr lang="en-IN" sz="1600" dirty="0"/>
              <a:t>, </a:t>
            </a:r>
            <a:r>
              <a:rPr lang="en-IN" sz="1600" b="1" dirty="0"/>
              <a:t>IGI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साथ</a:t>
            </a:r>
            <a:r>
              <a:rPr lang="en-IN" sz="1600" dirty="0"/>
              <a:t> </a:t>
            </a:r>
            <a:r>
              <a:rPr lang="en-IN" sz="1600" b="1" dirty="0" err="1"/>
              <a:t>डुअल</a:t>
            </a:r>
            <a:r>
              <a:rPr lang="en-IN" sz="1600" dirty="0"/>
              <a:t> </a:t>
            </a:r>
            <a:r>
              <a:rPr lang="en-IN" sz="1600" b="1" dirty="0" err="1"/>
              <a:t>एयरपोर्ट</a:t>
            </a:r>
            <a:r>
              <a:rPr lang="en-IN" sz="1600" b="1" dirty="0"/>
              <a:t> </a:t>
            </a:r>
            <a:r>
              <a:rPr lang="en-IN" sz="1600" b="1" dirty="0" err="1"/>
              <a:t>सिस्टम</a:t>
            </a:r>
            <a:r>
              <a:rPr lang="en-IN" sz="1600" b="1" dirty="0"/>
              <a:t>, 12–70 </a:t>
            </a:r>
            <a:r>
              <a:rPr lang="en-IN" sz="1600" b="1" dirty="0" err="1"/>
              <a:t>मिलियन</a:t>
            </a:r>
            <a:r>
              <a:rPr lang="en-IN" sz="1600" b="1" dirty="0"/>
              <a:t> </a:t>
            </a:r>
            <a:r>
              <a:rPr lang="en-IN" sz="1600" b="1" dirty="0" err="1"/>
              <a:t>यात्री</a:t>
            </a:r>
            <a:r>
              <a:rPr lang="en-IN" sz="1600" b="1" dirty="0"/>
              <a:t>, </a:t>
            </a:r>
            <a:r>
              <a:rPr lang="en-IN" sz="1600" b="1" dirty="0" err="1"/>
              <a:t>कार्गो</a:t>
            </a:r>
            <a:r>
              <a:rPr lang="en-IN" sz="1600" b="1" dirty="0"/>
              <a:t>, MRO, </a:t>
            </a:r>
            <a:r>
              <a:rPr lang="en-IN" sz="1600" b="1" dirty="0" err="1"/>
              <a:t>वैश्विक</a:t>
            </a:r>
            <a:r>
              <a:rPr lang="en-IN" sz="1600" b="1" dirty="0"/>
              <a:t> </a:t>
            </a:r>
            <a:r>
              <a:rPr lang="en-IN" sz="1600" b="1" dirty="0" err="1"/>
              <a:t>कनेक्टिविटी</a:t>
            </a:r>
            <a:r>
              <a:rPr lang="en-IN" sz="1600" dirty="0"/>
              <a:t> </a:t>
            </a:r>
            <a:r>
              <a:rPr lang="en-IN" sz="1600" dirty="0" err="1"/>
              <a:t>मजबूत</a:t>
            </a:r>
            <a:r>
              <a:rPr lang="en-IN" sz="1600" dirty="0"/>
              <a:t> </a:t>
            </a:r>
            <a:r>
              <a:rPr lang="en-IN" sz="1600" dirty="0" err="1"/>
              <a:t>करेगा</a:t>
            </a:r>
            <a:r>
              <a:rPr lang="en-IN" sz="1600" dirty="0" smtClean="0"/>
              <a:t>।</a:t>
            </a:r>
          </a:p>
          <a:p>
            <a:pPr lvl="0"/>
            <a:endParaRPr lang="en-IN" sz="1600" dirty="0"/>
          </a:p>
          <a:p>
            <a:pPr lvl="0"/>
            <a:r>
              <a:rPr lang="en-IN" sz="1600" b="1" dirty="0" err="1"/>
              <a:t>लैंसेट</a:t>
            </a:r>
            <a:r>
              <a:rPr lang="en-IN" sz="1600" b="1" dirty="0"/>
              <a:t> </a:t>
            </a:r>
            <a:r>
              <a:rPr lang="en-IN" sz="1600" b="1" dirty="0" err="1"/>
              <a:t>स्टडी</a:t>
            </a:r>
            <a:r>
              <a:rPr lang="en-IN" sz="1600" b="1" dirty="0"/>
              <a:t>:</a:t>
            </a:r>
            <a:r>
              <a:rPr lang="en-IN" sz="1600" dirty="0"/>
              <a:t> 2023 </a:t>
            </a:r>
            <a:r>
              <a:rPr lang="en-IN" sz="1600" dirty="0" err="1"/>
              <a:t>में</a:t>
            </a:r>
            <a:r>
              <a:rPr lang="en-IN" sz="1600" dirty="0"/>
              <a:t> 24,700 </a:t>
            </a:r>
            <a:r>
              <a:rPr lang="en-IN" sz="1600" b="1" dirty="0" err="1"/>
              <a:t>मातृ</a:t>
            </a:r>
            <a:r>
              <a:rPr lang="en-IN" sz="1600" b="1" dirty="0"/>
              <a:t> </a:t>
            </a:r>
            <a:r>
              <a:rPr lang="en-IN" sz="1600" b="1" dirty="0" err="1"/>
              <a:t>मृत्यु</a:t>
            </a:r>
            <a:r>
              <a:rPr lang="en-IN" sz="1600" dirty="0"/>
              <a:t>, MMR 116, </a:t>
            </a:r>
            <a:r>
              <a:rPr lang="en-IN" sz="1600" dirty="0" err="1"/>
              <a:t>कारण</a:t>
            </a:r>
            <a:r>
              <a:rPr lang="en-IN" sz="1600" dirty="0"/>
              <a:t>: </a:t>
            </a:r>
            <a:r>
              <a:rPr lang="en-IN" sz="1600" b="1" dirty="0" err="1"/>
              <a:t>रक्तस्राव</a:t>
            </a:r>
            <a:r>
              <a:rPr lang="en-IN" sz="1600" b="1" dirty="0"/>
              <a:t>, </a:t>
            </a:r>
            <a:r>
              <a:rPr lang="en-IN" sz="1600" b="1" dirty="0" err="1"/>
              <a:t>उच्च</a:t>
            </a:r>
            <a:r>
              <a:rPr lang="en-IN" sz="1600" b="1" dirty="0"/>
              <a:t> </a:t>
            </a:r>
            <a:r>
              <a:rPr lang="en-IN" sz="1600" b="1" dirty="0" err="1"/>
              <a:t>रक्तचाप</a:t>
            </a:r>
            <a:r>
              <a:rPr lang="en-IN" sz="1600" b="1" dirty="0"/>
              <a:t>, </a:t>
            </a:r>
            <a:r>
              <a:rPr lang="en-IN" sz="1600" b="1" dirty="0" err="1"/>
              <a:t>संक्रमण</a:t>
            </a:r>
            <a:r>
              <a:rPr lang="en-IN" sz="1600" dirty="0"/>
              <a:t>, 1990 </a:t>
            </a:r>
            <a:r>
              <a:rPr lang="en-IN" sz="1600" dirty="0" err="1"/>
              <a:t>से</a:t>
            </a:r>
            <a:r>
              <a:rPr lang="en-IN" sz="1600" dirty="0"/>
              <a:t> </a:t>
            </a:r>
            <a:r>
              <a:rPr lang="en-IN" sz="1600" dirty="0" err="1"/>
              <a:t>गिरावट</a:t>
            </a:r>
            <a:r>
              <a:rPr lang="en-IN" sz="1600" dirty="0"/>
              <a:t>, </a:t>
            </a:r>
            <a:r>
              <a:rPr lang="en-IN" sz="1600" b="1" dirty="0" err="1"/>
              <a:t>मातृ</a:t>
            </a:r>
            <a:r>
              <a:rPr lang="en-IN" sz="1600" b="1" dirty="0"/>
              <a:t> </a:t>
            </a:r>
            <a:r>
              <a:rPr lang="en-IN" sz="1600" b="1" dirty="0" err="1"/>
              <a:t>स्वास्थ्य</a:t>
            </a:r>
            <a:r>
              <a:rPr lang="en-IN" sz="1600" b="1" dirty="0"/>
              <a:t> </a:t>
            </a:r>
            <a:r>
              <a:rPr lang="en-IN" sz="1600" b="1" dirty="0" err="1"/>
              <a:t>चुनौतियों</a:t>
            </a:r>
            <a:r>
              <a:rPr lang="en-IN" sz="1600" dirty="0"/>
              <a:t> </a:t>
            </a:r>
            <a:r>
              <a:rPr lang="en-IN" sz="1600" dirty="0" err="1"/>
              <a:t>को</a:t>
            </a:r>
            <a:r>
              <a:rPr lang="en-IN" sz="1600" dirty="0"/>
              <a:t> </a:t>
            </a:r>
            <a:r>
              <a:rPr lang="en-IN" sz="1600" dirty="0" err="1"/>
              <a:t>रेखांकित</a:t>
            </a:r>
            <a:r>
              <a:rPr lang="en-IN" sz="1600" dirty="0" smtClean="0"/>
              <a:t>।</a:t>
            </a:r>
          </a:p>
          <a:p>
            <a:pPr lvl="0"/>
            <a:endParaRPr lang="en-IN" sz="1600" dirty="0" smtClean="0"/>
          </a:p>
          <a:p>
            <a:pPr lvl="0"/>
            <a:r>
              <a:rPr lang="en-IN" sz="1600" b="1" dirty="0" err="1" smtClean="0"/>
              <a:t>ईस्ट</a:t>
            </a:r>
            <a:r>
              <a:rPr lang="en-IN" sz="1600" b="1" dirty="0" smtClean="0"/>
              <a:t> </a:t>
            </a:r>
            <a:r>
              <a:rPr lang="en-IN" sz="1600" b="1" dirty="0" err="1"/>
              <a:t>जापान</a:t>
            </a:r>
            <a:r>
              <a:rPr lang="en-IN" sz="1600" b="1" dirty="0"/>
              <a:t> </a:t>
            </a:r>
            <a:r>
              <a:rPr lang="en-IN" sz="1600" b="1" dirty="0" err="1"/>
              <a:t>रेलवे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275 km/h </a:t>
            </a:r>
            <a:r>
              <a:rPr lang="en-IN" sz="1600" dirty="0" err="1"/>
              <a:t>की</a:t>
            </a:r>
            <a:r>
              <a:rPr lang="en-IN" sz="1600" dirty="0"/>
              <a:t> </a:t>
            </a:r>
            <a:r>
              <a:rPr lang="en-IN" sz="1600" b="1" dirty="0" err="1"/>
              <a:t>हाई-स्पीड</a:t>
            </a:r>
            <a:r>
              <a:rPr lang="en-IN" sz="1600" b="1" dirty="0"/>
              <a:t> </a:t>
            </a:r>
            <a:r>
              <a:rPr lang="en-IN" sz="1600" b="1" dirty="0" err="1"/>
              <a:t>कार्गो</a:t>
            </a:r>
            <a:r>
              <a:rPr lang="en-IN" sz="1600" b="1" dirty="0"/>
              <a:t> </a:t>
            </a:r>
            <a:r>
              <a:rPr lang="en-IN" sz="1600" b="1" dirty="0" err="1"/>
              <a:t>ट्रेन</a:t>
            </a:r>
            <a:r>
              <a:rPr lang="en-IN" sz="1600" b="1" dirty="0"/>
              <a:t>, 17.4 </a:t>
            </a:r>
            <a:r>
              <a:rPr lang="en-IN" sz="1600" b="1" dirty="0" err="1"/>
              <a:t>टन</a:t>
            </a:r>
            <a:r>
              <a:rPr lang="en-IN" sz="1600" b="1" dirty="0"/>
              <a:t>, </a:t>
            </a:r>
            <a:r>
              <a:rPr lang="en-IN" sz="1600" b="1" dirty="0" err="1"/>
              <a:t>मोरियोका</a:t>
            </a:r>
            <a:r>
              <a:rPr lang="en-US" sz="1600" b="1" dirty="0"/>
              <a:t>–</a:t>
            </a:r>
            <a:r>
              <a:rPr lang="en-IN" sz="1600" b="1" dirty="0" err="1"/>
              <a:t>टोक्यो</a:t>
            </a:r>
            <a:r>
              <a:rPr lang="en-IN" sz="1600" b="1" dirty="0"/>
              <a:t>, </a:t>
            </a:r>
            <a:r>
              <a:rPr lang="en-IN" sz="1600" b="1" dirty="0" err="1"/>
              <a:t>फूड</a:t>
            </a:r>
            <a:r>
              <a:rPr lang="en-IN" sz="1600" b="1" dirty="0"/>
              <a:t>,</a:t>
            </a:r>
            <a:r>
              <a:rPr lang="en-IN" sz="1600" dirty="0"/>
              <a:t> </a:t>
            </a:r>
            <a:r>
              <a:rPr lang="en-IN" sz="1600" b="1" dirty="0" err="1"/>
              <a:t>मेडिकल</a:t>
            </a:r>
            <a:r>
              <a:rPr lang="en-IN" sz="1600" b="1" dirty="0"/>
              <a:t> </a:t>
            </a:r>
            <a:r>
              <a:rPr lang="en-IN" sz="1600" b="1" dirty="0" err="1"/>
              <a:t>सप्लाई</a:t>
            </a:r>
            <a:r>
              <a:rPr lang="en-IN" sz="1600" b="1" dirty="0"/>
              <a:t>, </a:t>
            </a:r>
            <a:r>
              <a:rPr lang="en-IN" sz="1600" b="1" dirty="0" err="1"/>
              <a:t>इलेक्ट्रॉनिक्स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b="1" dirty="0" err="1"/>
              <a:t>पर्यावरण-अनुकूल</a:t>
            </a:r>
            <a:r>
              <a:rPr lang="en-IN" sz="1600" b="1" dirty="0"/>
              <a:t> </a:t>
            </a:r>
            <a:r>
              <a:rPr lang="en-IN" sz="1600" b="1" dirty="0" err="1"/>
              <a:t>लॉजिस्टिक्स</a:t>
            </a:r>
            <a:r>
              <a:rPr lang="en-IN" sz="1600" dirty="0"/>
              <a:t> </a:t>
            </a:r>
            <a:r>
              <a:rPr lang="en-IN" sz="1600" dirty="0" err="1"/>
              <a:t>शुरू</a:t>
            </a:r>
            <a:r>
              <a:rPr lang="en-IN" sz="1600" dirty="0"/>
              <a:t> </a:t>
            </a:r>
            <a:r>
              <a:rPr lang="en-IN" sz="1600" dirty="0" err="1"/>
              <a:t>की</a:t>
            </a:r>
            <a:r>
              <a:rPr lang="en-IN" sz="1600" dirty="0"/>
              <a:t>।</a:t>
            </a:r>
          </a:p>
          <a:p>
            <a:endParaRPr lang="en-IN" sz="1600" dirty="0"/>
          </a:p>
        </p:txBody>
      </p:sp>
      <p:sp>
        <p:nvSpPr>
          <p:cNvPr id="5" name="AutoShape 6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PM Modi's New Resolve After 45-Hour Meditation In Kanniyakumari: Full 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899592"/>
            <a:ext cx="59209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171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13</cp:revision>
  <dcterms:created xsi:type="dcterms:W3CDTF">2026-02-14T05:04:33Z</dcterms:created>
  <dcterms:modified xsi:type="dcterms:W3CDTF">2026-03-30T04:47:14Z</dcterms:modified>
</cp:coreProperties>
</file>