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4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5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8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7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7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72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93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6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4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A58-71EE-4FA6-A8EC-C17DDCB617B1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blank formet\final first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blank formet\written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688" y="3196019"/>
            <a:ext cx="56166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hi-IN" sz="1400" dirty="0"/>
              <a:t>एनएचएआई ने </a:t>
            </a:r>
            <a:r>
              <a:rPr lang="hi-IN" sz="1400" b="1" dirty="0"/>
              <a:t>आरोग्य वन</a:t>
            </a:r>
            <a:r>
              <a:rPr lang="hi-IN" sz="1400" dirty="0"/>
              <a:t> पहल शुरू की जिसमें </a:t>
            </a:r>
            <a:r>
              <a:rPr lang="hi-IN" sz="1400" b="1" dirty="0"/>
              <a:t>औषधीय वृक्ष</a:t>
            </a:r>
            <a:r>
              <a:rPr lang="hi-IN" sz="1400" dirty="0"/>
              <a:t> राजमार्गों पर लगाए जाएंगे जिससे </a:t>
            </a:r>
            <a:r>
              <a:rPr lang="hi-IN" sz="1400" b="1" dirty="0"/>
              <a:t>जैव विविधता</a:t>
            </a:r>
            <a:r>
              <a:rPr lang="en-US" sz="1400" dirty="0"/>
              <a:t>, </a:t>
            </a:r>
            <a:r>
              <a:rPr lang="hi-IN" sz="1400" dirty="0"/>
              <a:t>पारिस्थितिकी सुधार</a:t>
            </a:r>
            <a:r>
              <a:rPr lang="en-US" sz="1400" b="1" dirty="0"/>
              <a:t>, </a:t>
            </a:r>
            <a:r>
              <a:rPr lang="hi-IN" sz="1400" b="1" dirty="0"/>
              <a:t>आयुर्वेद</a:t>
            </a:r>
            <a:r>
              <a:rPr lang="hi-IN" sz="1400" dirty="0"/>
              <a:t> जागरूकता और हरित गलियारों का विकास होगा</a:t>
            </a:r>
            <a:r>
              <a:rPr lang="en-US" sz="1400" dirty="0"/>
              <a:t>, 62.8 </a:t>
            </a:r>
            <a:r>
              <a:rPr lang="hi-IN" sz="1400" dirty="0"/>
              <a:t>हेक्टेयर क्षेत्र में </a:t>
            </a:r>
            <a:r>
              <a:rPr lang="en-US" sz="1400" dirty="0"/>
              <a:t>67000 </a:t>
            </a:r>
            <a:r>
              <a:rPr lang="hi-IN" sz="1400" dirty="0"/>
              <a:t>पौधे लगाए </a:t>
            </a:r>
            <a:r>
              <a:rPr lang="hi-IN" sz="1400" dirty="0" smtClean="0"/>
              <a:t>जाएंगे</a:t>
            </a:r>
            <a:r>
              <a:rPr lang="en-US" sz="1400" dirty="0" smtClean="0"/>
              <a:t>|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i-IN" sz="1400" dirty="0"/>
              <a:t>मंत्रिमंडल ने ₹</a:t>
            </a:r>
            <a:r>
              <a:rPr lang="en-US" sz="1400" dirty="0"/>
              <a:t>14,105 </a:t>
            </a:r>
            <a:r>
              <a:rPr lang="hi-IN" sz="1400" dirty="0"/>
              <a:t>करोड़ </a:t>
            </a:r>
            <a:r>
              <a:rPr lang="hi-IN" sz="1400" b="1" dirty="0"/>
              <a:t>कालई-</a:t>
            </a:r>
            <a:r>
              <a:rPr lang="en-US" sz="1400" b="1" dirty="0"/>
              <a:t>II </a:t>
            </a:r>
            <a:r>
              <a:rPr lang="hi-IN" sz="1400" b="1" dirty="0"/>
              <a:t>जलविद्युत परियोजना</a:t>
            </a:r>
            <a:r>
              <a:rPr lang="hi-IN" sz="1400" dirty="0"/>
              <a:t> को अरुणाचल प्रदेश में लोहित नदी पर मंजूरी दी जो </a:t>
            </a:r>
            <a:r>
              <a:rPr lang="en-US" sz="1400" dirty="0"/>
              <a:t>1200 </a:t>
            </a:r>
            <a:r>
              <a:rPr lang="hi-IN" sz="1400" dirty="0"/>
              <a:t>मेगावाट बिजली उत्पन्न करेगी नवीकरणीय ऊर्जा अवसंरचना क्षेत्रीय संपर्क और वार्षिक उत्पादन बढ़ाएगी टीएचडीसी साझेदारी है </a:t>
            </a:r>
            <a:r>
              <a:rPr lang="hi-IN" sz="1400" dirty="0" smtClean="0"/>
              <a:t>परियोजना</a:t>
            </a:r>
            <a:r>
              <a:rPr lang="en-US" sz="1400" dirty="0" smtClean="0"/>
              <a:t>|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i-IN" sz="1400" dirty="0"/>
              <a:t>वैश्विक व्यापार </a:t>
            </a:r>
            <a:r>
              <a:rPr lang="en-US" sz="1400" dirty="0"/>
              <a:t>26.3 </a:t>
            </a:r>
            <a:r>
              <a:rPr lang="hi-IN" sz="1400" dirty="0"/>
              <a:t>ट्रिलियन डॉलर तक पहुंचा </a:t>
            </a:r>
            <a:r>
              <a:rPr lang="en-US" sz="1400" dirty="0"/>
              <a:t>7% </a:t>
            </a:r>
            <a:r>
              <a:rPr lang="hi-IN" sz="1400" dirty="0"/>
              <a:t>वृद्धि के साथ </a:t>
            </a:r>
            <a:r>
              <a:rPr lang="en-US" sz="1400" dirty="0"/>
              <a:t>2025 </a:t>
            </a:r>
            <a:r>
              <a:rPr lang="hi-IN" sz="1400" dirty="0"/>
              <a:t>में प्रौद्योगिकी मांग से प्रेरित चीन शीर्ष निर्यातक एशिया सबसे तेज बढ़ता क्षेत्र भारत </a:t>
            </a:r>
            <a:r>
              <a:rPr lang="en-US" sz="1400" dirty="0"/>
              <a:t>19</a:t>
            </a:r>
            <a:r>
              <a:rPr lang="hi-IN" sz="1400" dirty="0"/>
              <a:t>वें स्थान पर </a:t>
            </a:r>
            <a:r>
              <a:rPr lang="en-US" sz="1400" dirty="0"/>
              <a:t>445 </a:t>
            </a:r>
            <a:r>
              <a:rPr lang="hi-IN" sz="1400" dirty="0"/>
              <a:t>अरब डॉलर निर्यात आर्थिक </a:t>
            </a:r>
            <a:r>
              <a:rPr lang="hi-IN" sz="1400" dirty="0" smtClean="0"/>
              <a:t>वृद्धि</a:t>
            </a:r>
            <a:r>
              <a:rPr lang="en-US" sz="1400" dirty="0" smtClean="0"/>
              <a:t>|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i-IN" sz="1400" dirty="0"/>
              <a:t>भारत ने संयुक्त राष्ट्र </a:t>
            </a:r>
            <a:r>
              <a:rPr lang="en-US" sz="1400" dirty="0"/>
              <a:t>ECOSOC </a:t>
            </a:r>
            <a:r>
              <a:rPr lang="hi-IN" sz="1400" dirty="0"/>
              <a:t>में महत्वपूर्ण जीत हासिल की जिसमें </a:t>
            </a:r>
            <a:r>
              <a:rPr lang="en-US" sz="1400" dirty="0"/>
              <a:t>CESCR CSTD CPC </a:t>
            </a:r>
            <a:r>
              <a:rPr lang="hi-IN" sz="1400" dirty="0"/>
              <a:t>और </a:t>
            </a:r>
            <a:r>
              <a:rPr lang="en-US" sz="1400" dirty="0"/>
              <a:t>NGO </a:t>
            </a:r>
            <a:r>
              <a:rPr lang="hi-IN" sz="1400" dirty="0"/>
              <a:t>समिति में सीटें जीतीं डिप्लोमैट </a:t>
            </a:r>
            <a:r>
              <a:rPr lang="hi-IN" sz="1400" b="1" dirty="0"/>
              <a:t>प्रीति सरन</a:t>
            </a:r>
            <a:r>
              <a:rPr lang="hi-IN" sz="1400" dirty="0"/>
              <a:t> पुनः निर्वाचित होकर मानव अधिकार विज्ञान नीति और बहुपक्षीय शासन में </a:t>
            </a:r>
            <a:r>
              <a:rPr lang="hi-IN" sz="1400" dirty="0" smtClean="0"/>
              <a:t>बढ़ाया</a:t>
            </a:r>
            <a:r>
              <a:rPr lang="en-US" sz="1400" dirty="0" smtClean="0"/>
              <a:t>|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i-IN" sz="1400" dirty="0"/>
              <a:t>भारतीय रिज़र्व बैंक ने ₹</a:t>
            </a:r>
            <a:r>
              <a:rPr lang="en-US" sz="1400" dirty="0"/>
              <a:t>10,000 </a:t>
            </a:r>
            <a:r>
              <a:rPr lang="hi-IN" sz="1400" dirty="0"/>
              <a:t>से अधिक </a:t>
            </a:r>
            <a:r>
              <a:rPr lang="en-US" sz="1400" dirty="0"/>
              <a:t>UPI </a:t>
            </a:r>
            <a:r>
              <a:rPr lang="hi-IN" sz="1400" dirty="0"/>
              <a:t>लेनदेन पर </a:t>
            </a:r>
            <a:r>
              <a:rPr lang="en-US" sz="1400" dirty="0"/>
              <a:t>1 </a:t>
            </a:r>
            <a:r>
              <a:rPr lang="hi-IN" sz="1400" dirty="0"/>
              <a:t>घंटे की देरी प्रस्तावित की ताकि डिजिटल धोखाधड़ी कम हो सके सत्यापन रद्द विकल्प किल स्विच और लेनदेन सीमा जैसी सुरक्षा व्यवस्था लागू होगी</a:t>
            </a:r>
            <a:endParaRPr lang="en-IN" sz="1400" dirty="0"/>
          </a:p>
        </p:txBody>
      </p:sp>
      <p:pic>
        <p:nvPicPr>
          <p:cNvPr id="5" name="Picture 2" descr="PM Modi to meet CMs today after Operation Si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99592"/>
            <a:ext cx="59500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187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8</cp:revision>
  <dcterms:created xsi:type="dcterms:W3CDTF">2026-02-14T05:04:33Z</dcterms:created>
  <dcterms:modified xsi:type="dcterms:W3CDTF">2026-04-11T04:42:43Z</dcterms:modified>
</cp:coreProperties>
</file>